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7"/>
  </p:notesMasterIdLst>
  <p:sldIdLst>
    <p:sldId id="256" r:id="rId2"/>
    <p:sldId id="257" r:id="rId3"/>
    <p:sldId id="258" r:id="rId4"/>
    <p:sldId id="259" r:id="rId5"/>
    <p:sldId id="260" r:id="rId6"/>
    <p:sldId id="261" r:id="rId7"/>
    <p:sldId id="262" r:id="rId8"/>
    <p:sldId id="263" r:id="rId9"/>
    <p:sldId id="264" r:id="rId10"/>
    <p:sldId id="270" r:id="rId11"/>
    <p:sldId id="271" r:id="rId12"/>
    <p:sldId id="272" r:id="rId13"/>
    <p:sldId id="266" r:id="rId14"/>
    <p:sldId id="267" r:id="rId15"/>
    <p:sldId id="268"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5E33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598" autoAdjust="0"/>
  </p:normalViewPr>
  <p:slideViewPr>
    <p:cSldViewPr snapToGrid="0">
      <p:cViewPr varScale="1">
        <p:scale>
          <a:sx n="108" d="100"/>
          <a:sy n="108" d="100"/>
        </p:scale>
        <p:origin x="714"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32D2649-8538-4A5B-A078-AC1602AD7073}" type="datetimeFigureOut">
              <a:rPr lang="en-AU" smtClean="0"/>
              <a:t>3/05/2022</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AD401BB-9746-41D5-8EEF-41F6B54A27FA}" type="slidenum">
              <a:rPr lang="en-AU" smtClean="0"/>
              <a:t>‹#›</a:t>
            </a:fld>
            <a:endParaRPr lang="en-AU"/>
          </a:p>
        </p:txBody>
      </p:sp>
    </p:spTree>
    <p:extLst>
      <p:ext uri="{BB962C8B-B14F-4D97-AF65-F5344CB8AC3E}">
        <p14:creationId xmlns:p14="http://schemas.microsoft.com/office/powerpoint/2010/main" val="37772926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C9D1D9"/>
                </a:solidFill>
                <a:effectLst/>
                <a:latin typeface="-apple-system"/>
              </a:rPr>
              <a:t>It’s a power-hungry world that we live in. Everyone needs it to live but how do we make it? The answer is powerplants, and lots of them!</a:t>
            </a:r>
          </a:p>
          <a:p>
            <a:pPr algn="l"/>
            <a:r>
              <a:rPr lang="en-US" b="0" i="0" dirty="0">
                <a:solidFill>
                  <a:srgbClr val="C9D1D9"/>
                </a:solidFill>
                <a:effectLst/>
                <a:latin typeface="-apple-system"/>
              </a:rPr>
              <a:t>In this analysis we will deep dive into how the world produces its power. who produces the most and who is the cleanest, we will see how developed countries stack up against developing in their production and their sustainability</a:t>
            </a:r>
          </a:p>
          <a:p>
            <a:endParaRPr lang="en-AU" dirty="0"/>
          </a:p>
        </p:txBody>
      </p:sp>
      <p:sp>
        <p:nvSpPr>
          <p:cNvPr id="4" name="Slide Number Placeholder 3"/>
          <p:cNvSpPr>
            <a:spLocks noGrp="1"/>
          </p:cNvSpPr>
          <p:nvPr>
            <p:ph type="sldNum" sz="quarter" idx="5"/>
          </p:nvPr>
        </p:nvSpPr>
        <p:spPr/>
        <p:txBody>
          <a:bodyPr/>
          <a:lstStyle/>
          <a:p>
            <a:fld id="{3AD401BB-9746-41D5-8EEF-41F6B54A27FA}" type="slidenum">
              <a:rPr lang="en-AU" smtClean="0"/>
              <a:t>2</a:t>
            </a:fld>
            <a:endParaRPr lang="en-AU"/>
          </a:p>
        </p:txBody>
      </p:sp>
    </p:spTree>
    <p:extLst>
      <p:ext uri="{BB962C8B-B14F-4D97-AF65-F5344CB8AC3E}">
        <p14:creationId xmlns:p14="http://schemas.microsoft.com/office/powerpoint/2010/main" val="14172106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3AD401BB-9746-41D5-8EEF-41F6B54A27FA}" type="slidenum">
              <a:rPr lang="en-AU" smtClean="0"/>
              <a:t>11</a:t>
            </a:fld>
            <a:endParaRPr lang="en-AU"/>
          </a:p>
        </p:txBody>
      </p:sp>
    </p:spTree>
    <p:extLst>
      <p:ext uri="{BB962C8B-B14F-4D97-AF65-F5344CB8AC3E}">
        <p14:creationId xmlns:p14="http://schemas.microsoft.com/office/powerpoint/2010/main" val="38727939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3AD401BB-9746-41D5-8EEF-41F6B54A27FA}" type="slidenum">
              <a:rPr lang="en-AU" smtClean="0"/>
              <a:t>12</a:t>
            </a:fld>
            <a:endParaRPr lang="en-AU"/>
          </a:p>
        </p:txBody>
      </p:sp>
    </p:spTree>
    <p:extLst>
      <p:ext uri="{BB962C8B-B14F-4D97-AF65-F5344CB8AC3E}">
        <p14:creationId xmlns:p14="http://schemas.microsoft.com/office/powerpoint/2010/main" val="20027119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3AD401BB-9746-41D5-8EEF-41F6B54A27FA}" type="slidenum">
              <a:rPr lang="en-AU" smtClean="0"/>
              <a:t>13</a:t>
            </a:fld>
            <a:endParaRPr lang="en-AU"/>
          </a:p>
        </p:txBody>
      </p:sp>
    </p:spTree>
    <p:extLst>
      <p:ext uri="{BB962C8B-B14F-4D97-AF65-F5344CB8AC3E}">
        <p14:creationId xmlns:p14="http://schemas.microsoft.com/office/powerpoint/2010/main" val="38872548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3AD401BB-9746-41D5-8EEF-41F6B54A27FA}" type="slidenum">
              <a:rPr lang="en-AU" smtClean="0"/>
              <a:t>14</a:t>
            </a:fld>
            <a:endParaRPr lang="en-AU"/>
          </a:p>
        </p:txBody>
      </p:sp>
    </p:spTree>
    <p:extLst>
      <p:ext uri="{BB962C8B-B14F-4D97-AF65-F5344CB8AC3E}">
        <p14:creationId xmlns:p14="http://schemas.microsoft.com/office/powerpoint/2010/main" val="465412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3AD401BB-9746-41D5-8EEF-41F6B54A27FA}" type="slidenum">
              <a:rPr lang="en-AU" smtClean="0"/>
              <a:t>15</a:t>
            </a:fld>
            <a:endParaRPr lang="en-AU"/>
          </a:p>
        </p:txBody>
      </p:sp>
    </p:spTree>
    <p:extLst>
      <p:ext uri="{BB962C8B-B14F-4D97-AF65-F5344CB8AC3E}">
        <p14:creationId xmlns:p14="http://schemas.microsoft.com/office/powerpoint/2010/main" val="33402751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3AD401BB-9746-41D5-8EEF-41F6B54A27FA}" type="slidenum">
              <a:rPr lang="en-AU" smtClean="0"/>
              <a:t>3</a:t>
            </a:fld>
            <a:endParaRPr lang="en-AU"/>
          </a:p>
        </p:txBody>
      </p:sp>
    </p:spTree>
    <p:extLst>
      <p:ext uri="{BB962C8B-B14F-4D97-AF65-F5344CB8AC3E}">
        <p14:creationId xmlns:p14="http://schemas.microsoft.com/office/powerpoint/2010/main" val="8107038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3AD401BB-9746-41D5-8EEF-41F6B54A27FA}" type="slidenum">
              <a:rPr lang="en-AU" smtClean="0"/>
              <a:t>4</a:t>
            </a:fld>
            <a:endParaRPr lang="en-AU"/>
          </a:p>
        </p:txBody>
      </p:sp>
    </p:spTree>
    <p:extLst>
      <p:ext uri="{BB962C8B-B14F-4D97-AF65-F5344CB8AC3E}">
        <p14:creationId xmlns:p14="http://schemas.microsoft.com/office/powerpoint/2010/main" val="31549252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3AD401BB-9746-41D5-8EEF-41F6B54A27FA}" type="slidenum">
              <a:rPr lang="en-AU" smtClean="0"/>
              <a:t>5</a:t>
            </a:fld>
            <a:endParaRPr lang="en-AU"/>
          </a:p>
        </p:txBody>
      </p:sp>
    </p:spTree>
    <p:extLst>
      <p:ext uri="{BB962C8B-B14F-4D97-AF65-F5344CB8AC3E}">
        <p14:creationId xmlns:p14="http://schemas.microsoft.com/office/powerpoint/2010/main" val="3433777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3AD401BB-9746-41D5-8EEF-41F6B54A27FA}" type="slidenum">
              <a:rPr lang="en-AU" smtClean="0"/>
              <a:t>6</a:t>
            </a:fld>
            <a:endParaRPr lang="en-AU"/>
          </a:p>
        </p:txBody>
      </p:sp>
    </p:spTree>
    <p:extLst>
      <p:ext uri="{BB962C8B-B14F-4D97-AF65-F5344CB8AC3E}">
        <p14:creationId xmlns:p14="http://schemas.microsoft.com/office/powerpoint/2010/main" val="24800336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3AD401BB-9746-41D5-8EEF-41F6B54A27FA}" type="slidenum">
              <a:rPr lang="en-AU" smtClean="0"/>
              <a:t>7</a:t>
            </a:fld>
            <a:endParaRPr lang="en-AU"/>
          </a:p>
        </p:txBody>
      </p:sp>
    </p:spTree>
    <p:extLst>
      <p:ext uri="{BB962C8B-B14F-4D97-AF65-F5344CB8AC3E}">
        <p14:creationId xmlns:p14="http://schemas.microsoft.com/office/powerpoint/2010/main" val="1962006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3AD401BB-9746-41D5-8EEF-41F6B54A27FA}" type="slidenum">
              <a:rPr lang="en-AU" smtClean="0"/>
              <a:t>8</a:t>
            </a:fld>
            <a:endParaRPr lang="en-AU"/>
          </a:p>
        </p:txBody>
      </p:sp>
    </p:spTree>
    <p:extLst>
      <p:ext uri="{BB962C8B-B14F-4D97-AF65-F5344CB8AC3E}">
        <p14:creationId xmlns:p14="http://schemas.microsoft.com/office/powerpoint/2010/main" val="19938980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3AD401BB-9746-41D5-8EEF-41F6B54A27FA}" type="slidenum">
              <a:rPr lang="en-AU" smtClean="0"/>
              <a:t>9</a:t>
            </a:fld>
            <a:endParaRPr lang="en-AU"/>
          </a:p>
        </p:txBody>
      </p:sp>
    </p:spTree>
    <p:extLst>
      <p:ext uri="{BB962C8B-B14F-4D97-AF65-F5344CB8AC3E}">
        <p14:creationId xmlns:p14="http://schemas.microsoft.com/office/powerpoint/2010/main" val="30200011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3AD401BB-9746-41D5-8EEF-41F6B54A27FA}" type="slidenum">
              <a:rPr lang="en-AU" smtClean="0"/>
              <a:t>10</a:t>
            </a:fld>
            <a:endParaRPr lang="en-AU"/>
          </a:p>
        </p:txBody>
      </p:sp>
    </p:spTree>
    <p:extLst>
      <p:ext uri="{BB962C8B-B14F-4D97-AF65-F5344CB8AC3E}">
        <p14:creationId xmlns:p14="http://schemas.microsoft.com/office/powerpoint/2010/main" val="2076310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B58E14-23EC-4C25-974C-48FA83988655}"/>
              </a:ext>
            </a:extLst>
          </p:cNvPr>
          <p:cNvSpPr>
            <a:spLocks noGrp="1"/>
          </p:cNvSpPr>
          <p:nvPr>
            <p:ph type="ctrTitle"/>
          </p:nvPr>
        </p:nvSpPr>
        <p:spPr>
          <a:xfrm>
            <a:off x="517870" y="978408"/>
            <a:ext cx="5021183" cy="5074226"/>
          </a:xfrm>
        </p:spPr>
        <p:txBody>
          <a:bodyPr anchor="b">
            <a:normAutofit/>
          </a:bodyPr>
          <a:lstStyle>
            <a:lvl1pPr algn="l">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2E9FEDD4-20A1-49F6-9E3E-0B26B426BB73}"/>
              </a:ext>
            </a:extLst>
          </p:cNvPr>
          <p:cNvSpPr>
            <a:spLocks noGrp="1"/>
          </p:cNvSpPr>
          <p:nvPr>
            <p:ph type="subTitle" idx="1"/>
          </p:nvPr>
        </p:nvSpPr>
        <p:spPr>
          <a:xfrm>
            <a:off x="6662167" y="3602038"/>
            <a:ext cx="5021183" cy="2244580"/>
          </a:xfrm>
        </p:spPr>
        <p:txBody>
          <a:bodyPr anchor="b">
            <a:normAutofit/>
          </a:bodyPr>
          <a:lstStyle>
            <a:lvl1pPr marL="0" indent="0" algn="l">
              <a:lnSpc>
                <a:spcPct val="100000"/>
              </a:lnSpc>
              <a:buNone/>
              <a:defRPr sz="2200" i="1"/>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6580A32F-E6F3-4C2E-B9E3-E47868E42511}"/>
              </a:ext>
            </a:extLst>
          </p:cNvPr>
          <p:cNvSpPr>
            <a:spLocks noGrp="1"/>
          </p:cNvSpPr>
          <p:nvPr>
            <p:ph type="dt" sz="half" idx="10"/>
          </p:nvPr>
        </p:nvSpPr>
        <p:spPr/>
        <p:txBody>
          <a:bodyPr/>
          <a:lstStyle/>
          <a:p>
            <a:fld id="{5E7AA473-D82F-4EFF-9DF7-AE6D83C51288}" type="datetime1">
              <a:rPr lang="en-US" smtClean="0"/>
              <a:t>5/3/2022</a:t>
            </a:fld>
            <a:endParaRPr lang="en-US"/>
          </a:p>
        </p:txBody>
      </p:sp>
      <p:sp>
        <p:nvSpPr>
          <p:cNvPr id="5" name="Footer Placeholder 4">
            <a:extLst>
              <a:ext uri="{FF2B5EF4-FFF2-40B4-BE49-F238E27FC236}">
                <a16:creationId xmlns:a16="http://schemas.microsoft.com/office/drawing/2014/main" id="{78806724-A87A-4231-BFD9-277482AF78C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730D1AF-36B8-4BB8-BD6A-71194F7BC31C}"/>
              </a:ext>
            </a:extLst>
          </p:cNvPr>
          <p:cNvSpPr>
            <a:spLocks noGrp="1"/>
          </p:cNvSpPr>
          <p:nvPr>
            <p:ph type="sldNum" sz="quarter" idx="12"/>
          </p:nvPr>
        </p:nvSpPr>
        <p:spPr/>
        <p:txBody>
          <a:bodyPr/>
          <a:lstStyle/>
          <a:p>
            <a:fld id="{DFDF98CC-160E-494C-8C3C-8CDC5FA257DE}" type="slidenum">
              <a:rPr lang="en-US" smtClean="0"/>
              <a:t>‹#›</a:t>
            </a:fld>
            <a:endParaRPr lang="en-US"/>
          </a:p>
        </p:txBody>
      </p:sp>
      <p:sp>
        <p:nvSpPr>
          <p:cNvPr id="8" name="Rectangle 7">
            <a:extLst>
              <a:ext uri="{FF2B5EF4-FFF2-40B4-BE49-F238E27FC236}">
                <a16:creationId xmlns:a16="http://schemas.microsoft.com/office/drawing/2014/main" id="{F3FF94B3-6D3E-44FE-BB02-A9027C0003C7}"/>
              </a:ext>
              <a:ext uri="{C183D7F6-B498-43B3-948B-1728B52AA6E4}">
                <adec:decorative xmlns:adec="http://schemas.microsoft.com/office/drawing/2017/decorative" val="1"/>
              </a:ext>
            </a:extLst>
          </p:cNvPr>
          <p:cNvSpPr/>
          <p:nvPr/>
        </p:nvSpPr>
        <p:spPr>
          <a:xfrm>
            <a:off x="6662168" y="6209925"/>
            <a:ext cx="5021183"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05823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DF6B8E-1D8E-4105-9BBB-D53AD24B7381}"/>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03825530-6629-4FEA-9670-EB21A2F5BA4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C664C7A-A73F-46F5-BC33-696671DAEEE7}"/>
              </a:ext>
            </a:extLst>
          </p:cNvPr>
          <p:cNvSpPr>
            <a:spLocks noGrp="1"/>
          </p:cNvSpPr>
          <p:nvPr>
            <p:ph type="dt" sz="half" idx="10"/>
          </p:nvPr>
        </p:nvSpPr>
        <p:spPr/>
        <p:txBody>
          <a:bodyPr/>
          <a:lstStyle/>
          <a:p>
            <a:fld id="{1E12F1F0-FE2D-4C1C-B320-8CB9BE735F0F}" type="datetime1">
              <a:rPr lang="en-US" smtClean="0"/>
              <a:t>5/3/2022</a:t>
            </a:fld>
            <a:endParaRPr lang="en-US"/>
          </a:p>
        </p:txBody>
      </p:sp>
      <p:sp>
        <p:nvSpPr>
          <p:cNvPr id="5" name="Footer Placeholder 4">
            <a:extLst>
              <a:ext uri="{FF2B5EF4-FFF2-40B4-BE49-F238E27FC236}">
                <a16:creationId xmlns:a16="http://schemas.microsoft.com/office/drawing/2014/main" id="{512B3CC0-B649-4509-A4B6-DF9D20EFACE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2CECCCA-3F2A-46F3-BF45-7C862FF1D752}"/>
              </a:ext>
            </a:extLst>
          </p:cNvPr>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745471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D7BD47B-C187-494C-812F-46BE0040B915}"/>
              </a:ext>
              <a:ext uri="{C183D7F6-B498-43B3-948B-1728B52AA6E4}">
                <adec:decorative xmlns:adec="http://schemas.microsoft.com/office/drawing/2017/decorative" val="1"/>
              </a:ext>
            </a:extLst>
          </p:cNvPr>
          <p:cNvSpPr/>
          <p:nvPr/>
        </p:nvSpPr>
        <p:spPr>
          <a:xfrm>
            <a:off x="0" y="0"/>
            <a:ext cx="12188952" cy="6857995"/>
          </a:xfrm>
          <a:prstGeom prst="rect">
            <a:avLst/>
          </a:prstGeom>
          <a:solidFill>
            <a:schemeClr val="bg2">
              <a:lumMod val="9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Vertical Title 1">
            <a:extLst>
              <a:ext uri="{FF2B5EF4-FFF2-40B4-BE49-F238E27FC236}">
                <a16:creationId xmlns:a16="http://schemas.microsoft.com/office/drawing/2014/main" id="{5A50133B-2446-4168-AA17-6538910668FD}"/>
              </a:ext>
            </a:extLst>
          </p:cNvPr>
          <p:cNvSpPr>
            <a:spLocks noGrp="1"/>
          </p:cNvSpPr>
          <p:nvPr>
            <p:ph type="title" orient="vert"/>
          </p:nvPr>
        </p:nvSpPr>
        <p:spPr>
          <a:xfrm>
            <a:off x="6662168" y="996791"/>
            <a:ext cx="5011962" cy="4956928"/>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C006A9AD-2756-4C51-A958-6756301EB938}"/>
              </a:ext>
            </a:extLst>
          </p:cNvPr>
          <p:cNvSpPr>
            <a:spLocks noGrp="1"/>
          </p:cNvSpPr>
          <p:nvPr>
            <p:ph type="body" orient="vert" idx="1"/>
          </p:nvPr>
        </p:nvSpPr>
        <p:spPr>
          <a:xfrm>
            <a:off x="517870" y="996791"/>
            <a:ext cx="5021183" cy="495692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1E42995D-CCEA-43AF-973B-8B6B56A567E8}"/>
              </a:ext>
            </a:extLst>
          </p:cNvPr>
          <p:cNvSpPr>
            <a:spLocks noGrp="1"/>
          </p:cNvSpPr>
          <p:nvPr>
            <p:ph type="dt" sz="half" idx="10"/>
          </p:nvPr>
        </p:nvSpPr>
        <p:spPr/>
        <p:txBody>
          <a:bodyPr/>
          <a:lstStyle/>
          <a:p>
            <a:fld id="{2CF1B96C-10FD-4EBC-9029-9652B7535D02}" type="datetime1">
              <a:rPr lang="en-US" smtClean="0"/>
              <a:t>5/3/2022</a:t>
            </a:fld>
            <a:endParaRPr lang="en-US"/>
          </a:p>
        </p:txBody>
      </p:sp>
      <p:sp>
        <p:nvSpPr>
          <p:cNvPr id="5" name="Footer Placeholder 4">
            <a:extLst>
              <a:ext uri="{FF2B5EF4-FFF2-40B4-BE49-F238E27FC236}">
                <a16:creationId xmlns:a16="http://schemas.microsoft.com/office/drawing/2014/main" id="{2A4029CF-BA62-4CCD-956E-FFA0B37B8A3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2CE0B3D-96AB-41B3-ABDD-5B0DE863DAFC}"/>
              </a:ext>
            </a:extLst>
          </p:cNvPr>
          <p:cNvSpPr>
            <a:spLocks noGrp="1"/>
          </p:cNvSpPr>
          <p:nvPr>
            <p:ph type="sldNum" sz="quarter" idx="12"/>
          </p:nvPr>
        </p:nvSpPr>
        <p:spPr/>
        <p:txBody>
          <a:bodyPr/>
          <a:lstStyle/>
          <a:p>
            <a:fld id="{DFDF98CC-160E-494C-8C3C-8CDC5FA257DE}" type="slidenum">
              <a:rPr lang="en-US" smtClean="0"/>
              <a:t>‹#›</a:t>
            </a:fld>
            <a:endParaRPr lang="en-US"/>
          </a:p>
        </p:txBody>
      </p:sp>
      <p:sp>
        <p:nvSpPr>
          <p:cNvPr id="12" name="Rectangle 11">
            <a:extLst>
              <a:ext uri="{FF2B5EF4-FFF2-40B4-BE49-F238E27FC236}">
                <a16:creationId xmlns:a16="http://schemas.microsoft.com/office/drawing/2014/main" id="{4618136A-0796-46EB-89BB-4C73C0258FE9}"/>
              </a:ext>
              <a:ext uri="{C183D7F6-B498-43B3-948B-1728B52AA6E4}">
                <adec:decorative xmlns:adec="http://schemas.microsoft.com/office/drawing/2017/decorative" val="1"/>
              </a:ext>
            </a:extLst>
          </p:cNvPr>
          <p:cNvSpPr/>
          <p:nvPr/>
        </p:nvSpPr>
        <p:spPr>
          <a:xfrm>
            <a:off x="6662168" y="6209925"/>
            <a:ext cx="5021183"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982209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363D8A-C68D-4CF9-9D15-3E09BCC09F66}"/>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524D94C-E537-4FF3-AAF8-A85F05C31A7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824B1D4-6731-4993-8609-16C1D3327986}"/>
              </a:ext>
            </a:extLst>
          </p:cNvPr>
          <p:cNvSpPr>
            <a:spLocks noGrp="1"/>
          </p:cNvSpPr>
          <p:nvPr>
            <p:ph type="dt" sz="half" idx="10"/>
          </p:nvPr>
        </p:nvSpPr>
        <p:spPr/>
        <p:txBody>
          <a:bodyPr/>
          <a:lstStyle/>
          <a:p>
            <a:fld id="{14878474-CC00-4A95-9D50-A41C12D1EEC4}" type="datetime1">
              <a:rPr lang="en-US" smtClean="0"/>
              <a:t>5/3/2022</a:t>
            </a:fld>
            <a:endParaRPr lang="en-US"/>
          </a:p>
        </p:txBody>
      </p:sp>
      <p:sp>
        <p:nvSpPr>
          <p:cNvPr id="5" name="Footer Placeholder 4">
            <a:extLst>
              <a:ext uri="{FF2B5EF4-FFF2-40B4-BE49-F238E27FC236}">
                <a16:creationId xmlns:a16="http://schemas.microsoft.com/office/drawing/2014/main" id="{3DFB7BBD-CEEB-4256-84B2-6D907E11880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972A8B7-F430-4F4A-BB63-481F51E58800}"/>
              </a:ext>
            </a:extLst>
          </p:cNvPr>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32075236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BAC1C-A332-4BA5-8C9C-FE0396C81619}"/>
              </a:ext>
            </a:extLst>
          </p:cNvPr>
          <p:cNvSpPr>
            <a:spLocks noGrp="1"/>
          </p:cNvSpPr>
          <p:nvPr>
            <p:ph type="title"/>
          </p:nvPr>
        </p:nvSpPr>
        <p:spPr>
          <a:xfrm>
            <a:off x="517870" y="978408"/>
            <a:ext cx="5020056" cy="4870974"/>
          </a:xfrm>
        </p:spPr>
        <p:txBody>
          <a:bodyPr anchor="t">
            <a:normAutofit/>
          </a:bodyPr>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50D8D137-710E-4125-B5E9-F63E7F1C9C9D}"/>
              </a:ext>
            </a:extLst>
          </p:cNvPr>
          <p:cNvSpPr>
            <a:spLocks noGrp="1"/>
          </p:cNvSpPr>
          <p:nvPr>
            <p:ph type="body" idx="1"/>
          </p:nvPr>
        </p:nvSpPr>
        <p:spPr>
          <a:xfrm>
            <a:off x="6662167" y="3566639"/>
            <a:ext cx="5021183" cy="2279979"/>
          </a:xfrm>
        </p:spPr>
        <p:txBody>
          <a:bodyPr anchor="b">
            <a:normAutofit/>
          </a:bodyPr>
          <a:lstStyle>
            <a:lvl1pPr marL="0" indent="0">
              <a:buNone/>
              <a:defRPr sz="2200" i="1">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D5480C5-E9A6-425E-B050-03E444BE92C9}"/>
              </a:ext>
            </a:extLst>
          </p:cNvPr>
          <p:cNvSpPr>
            <a:spLocks noGrp="1"/>
          </p:cNvSpPr>
          <p:nvPr>
            <p:ph type="dt" sz="half" idx="10"/>
          </p:nvPr>
        </p:nvSpPr>
        <p:spPr/>
        <p:txBody>
          <a:bodyPr/>
          <a:lstStyle/>
          <a:p>
            <a:fld id="{7F38C8B4-7FBB-408F-BDB9-F0496874AFB2}" type="datetime1">
              <a:rPr lang="en-US" smtClean="0"/>
              <a:t>5/3/2022</a:t>
            </a:fld>
            <a:endParaRPr lang="en-US"/>
          </a:p>
        </p:txBody>
      </p:sp>
      <p:sp>
        <p:nvSpPr>
          <p:cNvPr id="5" name="Footer Placeholder 4">
            <a:extLst>
              <a:ext uri="{FF2B5EF4-FFF2-40B4-BE49-F238E27FC236}">
                <a16:creationId xmlns:a16="http://schemas.microsoft.com/office/drawing/2014/main" id="{951B4831-6C0B-4E0B-A341-91E4C5D36B7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F011EE6-252D-46DD-94DF-C42657EF2CD9}"/>
              </a:ext>
            </a:extLst>
          </p:cNvPr>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13814870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604B06-C54A-4B7B-B6D1-436428EAF8E2}"/>
              </a:ext>
            </a:extLst>
          </p:cNvPr>
          <p:cNvSpPr>
            <a:spLocks noGrp="1"/>
          </p:cNvSpPr>
          <p:nvPr>
            <p:ph type="title"/>
          </p:nvPr>
        </p:nvSpPr>
        <p:spPr>
          <a:xfrm>
            <a:off x="517870" y="978408"/>
            <a:ext cx="5021182" cy="5207699"/>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5723919-9A2F-4D97-8F31-6E35BD5975B0}"/>
              </a:ext>
            </a:extLst>
          </p:cNvPr>
          <p:cNvSpPr>
            <a:spLocks noGrp="1"/>
          </p:cNvSpPr>
          <p:nvPr>
            <p:ph sz="half" idx="1"/>
          </p:nvPr>
        </p:nvSpPr>
        <p:spPr>
          <a:xfrm>
            <a:off x="6063049" y="969264"/>
            <a:ext cx="5290751" cy="25551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7F8DA345-F684-4BAA-A22C-E725B3A6037F}"/>
              </a:ext>
            </a:extLst>
          </p:cNvPr>
          <p:cNvSpPr>
            <a:spLocks noGrp="1"/>
          </p:cNvSpPr>
          <p:nvPr>
            <p:ph sz="half" idx="2"/>
          </p:nvPr>
        </p:nvSpPr>
        <p:spPr>
          <a:xfrm>
            <a:off x="6063049" y="3621849"/>
            <a:ext cx="5290751" cy="25551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6399C52-9753-45D8-9646-CF31BB01577C}"/>
              </a:ext>
            </a:extLst>
          </p:cNvPr>
          <p:cNvSpPr>
            <a:spLocks noGrp="1"/>
          </p:cNvSpPr>
          <p:nvPr>
            <p:ph type="dt" sz="half" idx="10"/>
          </p:nvPr>
        </p:nvSpPr>
        <p:spPr/>
        <p:txBody>
          <a:bodyPr/>
          <a:lstStyle/>
          <a:p>
            <a:fld id="{2BB8EE20-A5E2-47D3-8F6D-A2BA7AB2E093}" type="datetime1">
              <a:rPr lang="en-US" smtClean="0"/>
              <a:t>5/3/2022</a:t>
            </a:fld>
            <a:endParaRPr lang="en-US"/>
          </a:p>
        </p:txBody>
      </p:sp>
      <p:sp>
        <p:nvSpPr>
          <p:cNvPr id="6" name="Footer Placeholder 5">
            <a:extLst>
              <a:ext uri="{FF2B5EF4-FFF2-40B4-BE49-F238E27FC236}">
                <a16:creationId xmlns:a16="http://schemas.microsoft.com/office/drawing/2014/main" id="{C2F95E57-622C-4199-940E-F5462E1AC44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01B7592-00E8-41EF-B749-2A5EA8E460DA}"/>
              </a:ext>
            </a:extLst>
          </p:cNvPr>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38943893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BF4AA536-072F-4374-926E-17E038EC7E98}"/>
              </a:ext>
              <a:ext uri="{C183D7F6-B498-43B3-948B-1728B52AA6E4}">
                <adec:decorative xmlns:adec="http://schemas.microsoft.com/office/drawing/2017/decorative" val="1"/>
              </a:ext>
            </a:extLst>
          </p:cNvPr>
          <p:cNvSpPr/>
          <p:nvPr/>
        </p:nvSpPr>
        <p:spPr>
          <a:xfrm>
            <a:off x="0" y="0"/>
            <a:ext cx="12188952" cy="6857995"/>
          </a:xfrm>
          <a:prstGeom prst="rect">
            <a:avLst/>
          </a:prstGeom>
          <a:solidFill>
            <a:schemeClr val="bg2">
              <a:lumMod val="9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cap="none" spc="0" dirty="0">
              <a:ln w="0"/>
              <a:solidFill>
                <a:schemeClr val="tx1"/>
              </a:solidFill>
              <a:effectLst>
                <a:outerShdw blurRad="38100" dist="19050" dir="2700000" algn="tl" rotWithShape="0">
                  <a:schemeClr val="dk1">
                    <a:alpha val="40000"/>
                  </a:schemeClr>
                </a:outerShdw>
              </a:effectLst>
            </a:endParaRPr>
          </a:p>
        </p:txBody>
      </p:sp>
      <p:sp>
        <p:nvSpPr>
          <p:cNvPr id="13" name="Rectangle 12">
            <a:extLst>
              <a:ext uri="{FF2B5EF4-FFF2-40B4-BE49-F238E27FC236}">
                <a16:creationId xmlns:a16="http://schemas.microsoft.com/office/drawing/2014/main" id="{A2291277-967B-4176-B40B-9EC360626994}"/>
              </a:ext>
            </a:extLst>
          </p:cNvPr>
          <p:cNvSpPr/>
          <p:nvPr/>
        </p:nvSpPr>
        <p:spPr>
          <a:xfrm>
            <a:off x="517869" y="508090"/>
            <a:ext cx="11155680"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cap="none" spc="0">
              <a:ln w="0"/>
              <a:solidFill>
                <a:schemeClr val="tx1"/>
              </a:solidFill>
              <a:effectLst>
                <a:outerShdw blurRad="38100" dist="19050" dir="2700000" algn="tl" rotWithShape="0">
                  <a:schemeClr val="dk1">
                    <a:alpha val="40000"/>
                  </a:schemeClr>
                </a:outerShdw>
              </a:effectLst>
            </a:endParaRPr>
          </a:p>
        </p:txBody>
      </p:sp>
      <p:sp>
        <p:nvSpPr>
          <p:cNvPr id="2" name="Title 1">
            <a:extLst>
              <a:ext uri="{FF2B5EF4-FFF2-40B4-BE49-F238E27FC236}">
                <a16:creationId xmlns:a16="http://schemas.microsoft.com/office/drawing/2014/main" id="{FCB11C00-F7CB-4484-807A-D12745CD3CC8}"/>
              </a:ext>
            </a:extLst>
          </p:cNvPr>
          <p:cNvSpPr>
            <a:spLocks noGrp="1"/>
          </p:cNvSpPr>
          <p:nvPr>
            <p:ph type="title"/>
          </p:nvPr>
        </p:nvSpPr>
        <p:spPr>
          <a:xfrm>
            <a:off x="517869" y="978119"/>
            <a:ext cx="11165481" cy="1073056"/>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0FAAA6E-E243-48B3-9585-3C1420B3E19F}"/>
              </a:ext>
            </a:extLst>
          </p:cNvPr>
          <p:cNvSpPr>
            <a:spLocks noGrp="1"/>
          </p:cNvSpPr>
          <p:nvPr>
            <p:ph type="body" idx="1"/>
          </p:nvPr>
        </p:nvSpPr>
        <p:spPr>
          <a:xfrm>
            <a:off x="517870" y="2178908"/>
            <a:ext cx="5020056" cy="654908"/>
          </a:xfrm>
        </p:spPr>
        <p:txBody>
          <a:bodyPr anchor="b">
            <a:normAutofit/>
          </a:bodyPr>
          <a:lstStyle>
            <a:lvl1pPr marL="0" indent="0">
              <a:buNone/>
              <a:defRPr sz="22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6ED01B8-0F2E-41A4-B21C-334393F6A677}"/>
              </a:ext>
            </a:extLst>
          </p:cNvPr>
          <p:cNvSpPr>
            <a:spLocks noGrp="1"/>
          </p:cNvSpPr>
          <p:nvPr>
            <p:ph sz="half" idx="2"/>
          </p:nvPr>
        </p:nvSpPr>
        <p:spPr>
          <a:xfrm>
            <a:off x="517870" y="2876085"/>
            <a:ext cx="5020056" cy="33228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9A89B23F-3E60-415A-9CE7-0928B5CFB2B3}"/>
              </a:ext>
            </a:extLst>
          </p:cNvPr>
          <p:cNvSpPr>
            <a:spLocks noGrp="1"/>
          </p:cNvSpPr>
          <p:nvPr>
            <p:ph type="body" sz="quarter" idx="3"/>
          </p:nvPr>
        </p:nvSpPr>
        <p:spPr>
          <a:xfrm>
            <a:off x="6662168" y="2178908"/>
            <a:ext cx="5021182" cy="654908"/>
          </a:xfrm>
        </p:spPr>
        <p:txBody>
          <a:bodyPr anchor="b">
            <a:normAutofit/>
          </a:bodyPr>
          <a:lstStyle>
            <a:lvl1pPr marL="0" indent="0">
              <a:buNone/>
              <a:defRPr sz="22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0223446-0CDC-402B-8D71-D9D29F6DFFCC}"/>
              </a:ext>
            </a:extLst>
          </p:cNvPr>
          <p:cNvSpPr>
            <a:spLocks noGrp="1"/>
          </p:cNvSpPr>
          <p:nvPr>
            <p:ph sz="quarter" idx="4"/>
          </p:nvPr>
        </p:nvSpPr>
        <p:spPr>
          <a:xfrm>
            <a:off x="6662168" y="2876085"/>
            <a:ext cx="5021182" cy="33228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002B77D3-C6EC-4FFD-9E10-24E1AC542019}"/>
              </a:ext>
            </a:extLst>
          </p:cNvPr>
          <p:cNvSpPr>
            <a:spLocks noGrp="1"/>
          </p:cNvSpPr>
          <p:nvPr>
            <p:ph type="dt" sz="half" idx="10"/>
          </p:nvPr>
        </p:nvSpPr>
        <p:spPr>
          <a:xfrm>
            <a:off x="517870" y="6420414"/>
            <a:ext cx="2743200" cy="365125"/>
          </a:xfrm>
        </p:spPr>
        <p:txBody>
          <a:bodyPr/>
          <a:lstStyle/>
          <a:p>
            <a:fld id="{3382CF99-132F-413F-B7EF-71A5C33F2ED6}" type="datetime1">
              <a:rPr lang="en-US" smtClean="0"/>
              <a:t>5/3/2022</a:t>
            </a:fld>
            <a:endParaRPr lang="en-US"/>
          </a:p>
        </p:txBody>
      </p:sp>
      <p:sp>
        <p:nvSpPr>
          <p:cNvPr id="8" name="Footer Placeholder 7">
            <a:extLst>
              <a:ext uri="{FF2B5EF4-FFF2-40B4-BE49-F238E27FC236}">
                <a16:creationId xmlns:a16="http://schemas.microsoft.com/office/drawing/2014/main" id="{209DF31B-BD07-4DC2-95C2-B77E51AAEFF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454CE5A-3A0A-4AAB-81D2-F1C20636E54C}"/>
              </a:ext>
            </a:extLst>
          </p:cNvPr>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15479693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8216B8-52AB-412B-BBE7-B6BE698FA29B}"/>
              </a:ext>
            </a:extLst>
          </p:cNvPr>
          <p:cNvSpPr>
            <a:spLocks noGrp="1"/>
          </p:cNvSpPr>
          <p:nvPr>
            <p:ph type="title"/>
          </p:nvPr>
        </p:nvSpPr>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0BF779C3-9D19-467E-A5D2-0920834DA13C}"/>
              </a:ext>
            </a:extLst>
          </p:cNvPr>
          <p:cNvSpPr>
            <a:spLocks noGrp="1"/>
          </p:cNvSpPr>
          <p:nvPr>
            <p:ph type="dt" sz="half" idx="10"/>
          </p:nvPr>
        </p:nvSpPr>
        <p:spPr/>
        <p:txBody>
          <a:bodyPr/>
          <a:lstStyle/>
          <a:p>
            <a:fld id="{1F17AE06-98E0-4D9F-A059-92C3548821BB}" type="datetime1">
              <a:rPr lang="en-US" smtClean="0"/>
              <a:t>5/3/2022</a:t>
            </a:fld>
            <a:endParaRPr lang="en-US"/>
          </a:p>
        </p:txBody>
      </p:sp>
      <p:sp>
        <p:nvSpPr>
          <p:cNvPr id="4" name="Footer Placeholder 3">
            <a:extLst>
              <a:ext uri="{FF2B5EF4-FFF2-40B4-BE49-F238E27FC236}">
                <a16:creationId xmlns:a16="http://schemas.microsoft.com/office/drawing/2014/main" id="{8E272BB4-C8D8-4F74-9677-5AC979932A7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96B49B8-779F-4492-ABD9-96F0D042AC41}"/>
              </a:ext>
            </a:extLst>
          </p:cNvPr>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2121405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3B976BF-9339-48D6-881A-280D15492E05}"/>
              </a:ext>
            </a:extLst>
          </p:cNvPr>
          <p:cNvSpPr>
            <a:spLocks noGrp="1"/>
          </p:cNvSpPr>
          <p:nvPr>
            <p:ph type="dt" sz="half" idx="10"/>
          </p:nvPr>
        </p:nvSpPr>
        <p:spPr/>
        <p:txBody>
          <a:bodyPr/>
          <a:lstStyle/>
          <a:p>
            <a:fld id="{FFBA00CA-3DDC-4705-B840-978EF5EA0707}" type="datetime1">
              <a:rPr lang="en-US" smtClean="0"/>
              <a:t>5/3/2022</a:t>
            </a:fld>
            <a:endParaRPr lang="en-US"/>
          </a:p>
        </p:txBody>
      </p:sp>
      <p:sp>
        <p:nvSpPr>
          <p:cNvPr id="3" name="Footer Placeholder 2">
            <a:extLst>
              <a:ext uri="{FF2B5EF4-FFF2-40B4-BE49-F238E27FC236}">
                <a16:creationId xmlns:a16="http://schemas.microsoft.com/office/drawing/2014/main" id="{45277605-C9C8-432E-9662-D7D410B151D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22432B6-4A12-46EF-98A7-B5D50BD516F0}"/>
              </a:ext>
            </a:extLst>
          </p:cNvPr>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17425493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F191C-AF68-4230-A7B2-F8F07B486EDC}"/>
              </a:ext>
            </a:extLst>
          </p:cNvPr>
          <p:cNvSpPr>
            <a:spLocks noGrp="1"/>
          </p:cNvSpPr>
          <p:nvPr>
            <p:ph type="title"/>
          </p:nvPr>
        </p:nvSpPr>
        <p:spPr>
          <a:xfrm>
            <a:off x="517870" y="978408"/>
            <a:ext cx="5020948" cy="2270641"/>
          </a:xfrm>
        </p:spPr>
        <p:txBody>
          <a:bodyPr anchor="t">
            <a:noAutofit/>
          </a:bodyPr>
          <a:lstStyle>
            <a:lvl1pPr>
              <a:defRPr sz="44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358F9F11-5FCF-4D7E-BA51-38CB84277DC9}"/>
              </a:ext>
            </a:extLst>
          </p:cNvPr>
          <p:cNvSpPr>
            <a:spLocks noGrp="1"/>
          </p:cNvSpPr>
          <p:nvPr>
            <p:ph idx="1"/>
          </p:nvPr>
        </p:nvSpPr>
        <p:spPr>
          <a:xfrm>
            <a:off x="6653182" y="987423"/>
            <a:ext cx="5020948" cy="4873625"/>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373B519B-06C0-41BC-95FB-FB1FE436375E}"/>
              </a:ext>
            </a:extLst>
          </p:cNvPr>
          <p:cNvSpPr>
            <a:spLocks noGrp="1"/>
          </p:cNvSpPr>
          <p:nvPr>
            <p:ph type="body" sz="half" idx="2"/>
          </p:nvPr>
        </p:nvSpPr>
        <p:spPr>
          <a:xfrm>
            <a:off x="517870" y="3361038"/>
            <a:ext cx="5020948" cy="2507949"/>
          </a:xfrm>
        </p:spPr>
        <p:txBody>
          <a:bodyPr>
            <a:normAutofit/>
          </a:bodyPr>
          <a:lstStyle>
            <a:lvl1pPr marL="0" indent="0">
              <a:buNone/>
              <a:defRPr sz="2400" b="0" i="1"/>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BB8B70C-015C-4832-AFF6-D033E022746B}"/>
              </a:ext>
            </a:extLst>
          </p:cNvPr>
          <p:cNvSpPr>
            <a:spLocks noGrp="1"/>
          </p:cNvSpPr>
          <p:nvPr>
            <p:ph type="dt" sz="half" idx="10"/>
          </p:nvPr>
        </p:nvSpPr>
        <p:spPr/>
        <p:txBody>
          <a:bodyPr/>
          <a:lstStyle/>
          <a:p>
            <a:fld id="{FC366D49-0BBA-4C5A-AD96-6448CA63451A}" type="datetime1">
              <a:rPr lang="en-US" smtClean="0"/>
              <a:t>5/3/2022</a:t>
            </a:fld>
            <a:endParaRPr lang="en-US"/>
          </a:p>
        </p:txBody>
      </p:sp>
      <p:sp>
        <p:nvSpPr>
          <p:cNvPr id="6" name="Footer Placeholder 5">
            <a:extLst>
              <a:ext uri="{FF2B5EF4-FFF2-40B4-BE49-F238E27FC236}">
                <a16:creationId xmlns:a16="http://schemas.microsoft.com/office/drawing/2014/main" id="{BEF1A6FB-8C14-46D1-90A5-0FF11DE7863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782C585-6FA1-4E94-9C1C-A1DEDE551086}"/>
              </a:ext>
            </a:extLst>
          </p:cNvPr>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29412244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198B43-D1CE-43F4-A367-EF1FE9688913}"/>
              </a:ext>
            </a:extLst>
          </p:cNvPr>
          <p:cNvSpPr>
            <a:spLocks noGrp="1"/>
          </p:cNvSpPr>
          <p:nvPr>
            <p:ph type="title"/>
          </p:nvPr>
        </p:nvSpPr>
        <p:spPr>
          <a:xfrm>
            <a:off x="517870" y="978408"/>
            <a:ext cx="5020948" cy="2270641"/>
          </a:xfrm>
        </p:spPr>
        <p:txBody>
          <a:bodyPr anchor="t">
            <a:noAutofit/>
          </a:bodyPr>
          <a:lstStyle>
            <a:lvl1pPr>
              <a:defRPr sz="44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E2B73978-8CDF-4C0E-ABA1-7291A0347362}"/>
              </a:ext>
            </a:extLst>
          </p:cNvPr>
          <p:cNvSpPr>
            <a:spLocks noGrp="1"/>
          </p:cNvSpPr>
          <p:nvPr>
            <p:ph type="pic" idx="1"/>
          </p:nvPr>
        </p:nvSpPr>
        <p:spPr>
          <a:xfrm>
            <a:off x="6662168" y="987425"/>
            <a:ext cx="5027005"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45BECC62-ED45-451E-BEC5-A03C6A554D26}"/>
              </a:ext>
            </a:extLst>
          </p:cNvPr>
          <p:cNvSpPr>
            <a:spLocks noGrp="1"/>
          </p:cNvSpPr>
          <p:nvPr>
            <p:ph type="body" sz="half" idx="2"/>
          </p:nvPr>
        </p:nvSpPr>
        <p:spPr>
          <a:xfrm>
            <a:off x="517870" y="3340442"/>
            <a:ext cx="5020948" cy="2528545"/>
          </a:xfrm>
        </p:spPr>
        <p:txBody>
          <a:bodyPr>
            <a:normAutofit/>
          </a:bodyPr>
          <a:lstStyle>
            <a:lvl1pPr marL="0" indent="0">
              <a:buNone/>
              <a:defRPr sz="2200" b="0" i="1"/>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31A7A86-B983-4315-9312-936B4FCF75FE}"/>
              </a:ext>
            </a:extLst>
          </p:cNvPr>
          <p:cNvSpPr>
            <a:spLocks noGrp="1"/>
          </p:cNvSpPr>
          <p:nvPr>
            <p:ph type="dt" sz="half" idx="10"/>
          </p:nvPr>
        </p:nvSpPr>
        <p:spPr/>
        <p:txBody>
          <a:bodyPr/>
          <a:lstStyle/>
          <a:p>
            <a:fld id="{4F4EB293-A316-472D-A8B4-6947CF1A12B7}" type="datetime1">
              <a:rPr lang="en-US" smtClean="0"/>
              <a:t>5/3/2022</a:t>
            </a:fld>
            <a:endParaRPr lang="en-US"/>
          </a:p>
        </p:txBody>
      </p:sp>
      <p:sp>
        <p:nvSpPr>
          <p:cNvPr id="6" name="Footer Placeholder 5">
            <a:extLst>
              <a:ext uri="{FF2B5EF4-FFF2-40B4-BE49-F238E27FC236}">
                <a16:creationId xmlns:a16="http://schemas.microsoft.com/office/drawing/2014/main" id="{1E2E88C0-25A5-46F9-AB35-EAD50E6B913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A0F9EA8-45AD-478E-8606-9328245BC8A6}"/>
              </a:ext>
            </a:extLst>
          </p:cNvPr>
          <p:cNvSpPr>
            <a:spLocks noGrp="1"/>
          </p:cNvSpPr>
          <p:nvPr>
            <p:ph type="sldNum" sz="quarter" idx="12"/>
          </p:nvPr>
        </p:nvSpPr>
        <p:spPr/>
        <p:txBody>
          <a:bodyPr/>
          <a:lstStyle/>
          <a:p>
            <a:fld id="{DFDF98CC-160E-494C-8C3C-8CDC5FA257DE}" type="slidenum">
              <a:rPr lang="en-US" smtClean="0"/>
              <a:t>‹#›</a:t>
            </a:fld>
            <a:endParaRPr lang="en-US"/>
          </a:p>
        </p:txBody>
      </p:sp>
      <p:cxnSp>
        <p:nvCxnSpPr>
          <p:cNvPr id="9" name="Straight Connector 8">
            <a:extLst>
              <a:ext uri="{FF2B5EF4-FFF2-40B4-BE49-F238E27FC236}">
                <a16:creationId xmlns:a16="http://schemas.microsoft.com/office/drawing/2014/main" id="{E51E4AC6-B446-4768-97EF-CA4B8261433B}"/>
              </a:ext>
            </a:extLst>
          </p:cNvPr>
          <p:cNvCxnSpPr>
            <a:cxnSpLocks/>
          </p:cNvCxnSpPr>
          <p:nvPr/>
        </p:nvCxnSpPr>
        <p:spPr>
          <a:xfrm>
            <a:off x="11689174" y="2172428"/>
            <a:ext cx="0" cy="3354741"/>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81199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D61AD20-E240-4E6F-AF91-689F7AEEE33A}"/>
              </a:ext>
            </a:extLst>
          </p:cNvPr>
          <p:cNvSpPr>
            <a:spLocks noGrp="1"/>
          </p:cNvSpPr>
          <p:nvPr>
            <p:ph type="title"/>
          </p:nvPr>
        </p:nvSpPr>
        <p:spPr>
          <a:xfrm>
            <a:off x="517870" y="978408"/>
            <a:ext cx="5021182" cy="4870457"/>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42E78801-35D1-4C19-BC2B-EAC7EE917E73}"/>
              </a:ext>
            </a:extLst>
          </p:cNvPr>
          <p:cNvSpPr>
            <a:spLocks noGrp="1"/>
          </p:cNvSpPr>
          <p:nvPr>
            <p:ph type="body" idx="1"/>
          </p:nvPr>
        </p:nvSpPr>
        <p:spPr>
          <a:xfrm>
            <a:off x="6662168" y="969264"/>
            <a:ext cx="5021182" cy="487045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1282A45-C5B9-4575-8E28-A35767B4D71C}"/>
              </a:ext>
            </a:extLst>
          </p:cNvPr>
          <p:cNvSpPr>
            <a:spLocks noGrp="1"/>
          </p:cNvSpPr>
          <p:nvPr>
            <p:ph type="dt" sz="half" idx="2"/>
          </p:nvPr>
        </p:nvSpPr>
        <p:spPr>
          <a:xfrm>
            <a:off x="517870" y="6420414"/>
            <a:ext cx="2743200" cy="365125"/>
          </a:xfrm>
          <a:prstGeom prst="rect">
            <a:avLst/>
          </a:prstGeom>
        </p:spPr>
        <p:txBody>
          <a:bodyPr vert="horz" lIns="91440" tIns="45720" rIns="91440" bIns="45720" rtlCol="0" anchor="ctr"/>
          <a:lstStyle>
            <a:lvl1pPr algn="l">
              <a:defRPr sz="900">
                <a:solidFill>
                  <a:schemeClr val="tx1"/>
                </a:solidFill>
              </a:defRPr>
            </a:lvl1pPr>
          </a:lstStyle>
          <a:p>
            <a:fld id="{734BCCD4-CEB1-405B-A443-DD9CBCBEA552}" type="datetime1">
              <a:rPr lang="en-US" smtClean="0"/>
              <a:t>5/3/2022</a:t>
            </a:fld>
            <a:endParaRPr lang="en-US"/>
          </a:p>
        </p:txBody>
      </p:sp>
      <p:sp>
        <p:nvSpPr>
          <p:cNvPr id="5" name="Footer Placeholder 4">
            <a:extLst>
              <a:ext uri="{FF2B5EF4-FFF2-40B4-BE49-F238E27FC236}">
                <a16:creationId xmlns:a16="http://schemas.microsoft.com/office/drawing/2014/main" id="{2E9D0933-AA03-4018-8E37-004CFB9F61D6}"/>
              </a:ext>
            </a:extLst>
          </p:cNvPr>
          <p:cNvSpPr>
            <a:spLocks noGrp="1"/>
          </p:cNvSpPr>
          <p:nvPr>
            <p:ph type="ftr" sz="quarter" idx="3"/>
          </p:nvPr>
        </p:nvSpPr>
        <p:spPr>
          <a:xfrm>
            <a:off x="517870" y="97713"/>
            <a:ext cx="4114800" cy="365125"/>
          </a:xfrm>
          <a:prstGeom prst="rect">
            <a:avLst/>
          </a:prstGeom>
        </p:spPr>
        <p:txBody>
          <a:bodyPr vert="horz" lIns="91440" tIns="45720" rIns="91440" bIns="45720" rtlCol="0" anchor="ctr"/>
          <a:lstStyle>
            <a:lvl1pPr algn="l">
              <a:defRPr sz="90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BCCF282A-DF4A-4A2D-9672-8F0F770A3F1A}"/>
              </a:ext>
            </a:extLst>
          </p:cNvPr>
          <p:cNvSpPr>
            <a:spLocks noGrp="1"/>
          </p:cNvSpPr>
          <p:nvPr>
            <p:ph type="sldNum" sz="quarter" idx="4"/>
          </p:nvPr>
        </p:nvSpPr>
        <p:spPr>
          <a:xfrm>
            <a:off x="11454317" y="6420414"/>
            <a:ext cx="637909" cy="365125"/>
          </a:xfrm>
          <a:prstGeom prst="rect">
            <a:avLst/>
          </a:prstGeom>
        </p:spPr>
        <p:txBody>
          <a:bodyPr vert="horz" lIns="91440" tIns="45720" rIns="91440" bIns="45720" rtlCol="0" anchor="ctr"/>
          <a:lstStyle>
            <a:lvl1pPr algn="r">
              <a:defRPr sz="900">
                <a:solidFill>
                  <a:schemeClr val="tx1"/>
                </a:solidFill>
              </a:defRPr>
            </a:lvl1pPr>
          </a:lstStyle>
          <a:p>
            <a:fld id="{DFDF98CC-160E-494C-8C3C-8CDC5FA257DE}" type="slidenum">
              <a:rPr lang="en-US" smtClean="0"/>
              <a:pPr/>
              <a:t>‹#›</a:t>
            </a:fld>
            <a:endParaRPr lang="en-US" dirty="0"/>
          </a:p>
        </p:txBody>
      </p:sp>
      <p:sp>
        <p:nvSpPr>
          <p:cNvPr id="14" name="Rectangle 13">
            <a:extLst>
              <a:ext uri="{FF2B5EF4-FFF2-40B4-BE49-F238E27FC236}">
                <a16:creationId xmlns:a16="http://schemas.microsoft.com/office/drawing/2014/main" id="{ADE57300-C7FF-4578-99A0-42B0295B123C}"/>
              </a:ext>
            </a:extLst>
          </p:cNvPr>
          <p:cNvSpPr/>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236819"/>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hf sldNum="0" hdr="0" ftr="0" dt="0"/>
  <p:txStyles>
    <p:titleStyle>
      <a:lvl1pPr algn="l" defTabSz="914400" rtl="0" eaLnBrk="1" latinLnBrk="0" hangingPunct="1">
        <a:lnSpc>
          <a:spcPct val="100000"/>
        </a:lnSpc>
        <a:spcBef>
          <a:spcPct val="0"/>
        </a:spcBef>
        <a:buNone/>
        <a:defRPr sz="5400" b="1" kern="1200">
          <a:solidFill>
            <a:schemeClr val="tx1"/>
          </a:solidFill>
          <a:latin typeface="+mj-lt"/>
          <a:ea typeface="+mj-ea"/>
          <a:cs typeface="+mj-cs"/>
        </a:defRPr>
      </a:lvl1pPr>
    </p:titleStyle>
    <p:bodyStyle>
      <a:lvl1pPr marL="0" indent="0" algn="l" defTabSz="914400" rtl="0" eaLnBrk="1" latinLnBrk="0" hangingPunct="1">
        <a:lnSpc>
          <a:spcPct val="110000"/>
        </a:lnSpc>
        <a:spcBef>
          <a:spcPts val="1000"/>
        </a:spcBef>
        <a:buFont typeface="Arial" panose="020B0604020202020204" pitchFamily="34" charset="0"/>
        <a:buNone/>
        <a:defRPr sz="2000" kern="1200">
          <a:solidFill>
            <a:schemeClr val="tx1"/>
          </a:solidFill>
          <a:latin typeface="+mn-lt"/>
          <a:ea typeface="+mn-ea"/>
          <a:cs typeface="+mn-cs"/>
        </a:defRPr>
      </a:lvl1pPr>
      <a:lvl2pPr marL="274320" indent="-27432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274320" indent="0" algn="l" defTabSz="914400" rtl="0" eaLnBrk="1" latinLnBrk="0" hangingPunct="1">
        <a:lnSpc>
          <a:spcPct val="110000"/>
        </a:lnSpc>
        <a:spcBef>
          <a:spcPts val="500"/>
        </a:spcBef>
        <a:buFont typeface="Arial" panose="020B0604020202020204" pitchFamily="34" charset="0"/>
        <a:buNone/>
        <a:defRPr sz="1800" kern="1200">
          <a:solidFill>
            <a:schemeClr val="tx1"/>
          </a:solidFill>
          <a:latin typeface="+mn-lt"/>
          <a:ea typeface="+mn-ea"/>
          <a:cs typeface="+mn-cs"/>
        </a:defRPr>
      </a:lvl3pPr>
      <a:lvl4pPr marL="548640" indent="-27432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4pPr>
      <a:lvl5pPr marL="548640" indent="0" algn="l" defTabSz="914400" rtl="0" eaLnBrk="1" latinLnBrk="0" hangingPunct="1">
        <a:lnSpc>
          <a:spcPct val="1100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2.png"/><Relationship Id="rId7"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20BB609-EF92-42DB-836C-0699A590B5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B2C335F7-F61C-4EB4-80F2-4B1438FE66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37992A9-1E8C-4E57-B4F4-EE2D38E504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89239" y="-389238"/>
            <a:ext cx="6858000" cy="7636476"/>
          </a:xfrm>
          <a:prstGeom prst="rect">
            <a:avLst/>
          </a:prstGeom>
          <a:gradFill>
            <a:gsLst>
              <a:gs pos="100000">
                <a:srgbClr val="000000">
                  <a:alpha val="0"/>
                </a:srgbClr>
              </a:gs>
              <a:gs pos="0">
                <a:schemeClr val="tx1"/>
              </a:gs>
              <a:gs pos="0">
                <a:srgbClr val="000000">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light bulb in the dirt&#10;&#10;Description automatically generated with low confidence">
            <a:extLst>
              <a:ext uri="{FF2B5EF4-FFF2-40B4-BE49-F238E27FC236}">
                <a16:creationId xmlns:a16="http://schemas.microsoft.com/office/drawing/2014/main" id="{AE2F5D3A-C23C-4341-9E00-AF319668D52A}"/>
              </a:ext>
            </a:extLst>
          </p:cNvPr>
          <p:cNvPicPr>
            <a:picLocks noChangeAspect="1"/>
          </p:cNvPicPr>
          <p:nvPr/>
        </p:nvPicPr>
        <p:blipFill rotWithShape="1">
          <a:blip r:embed="rId2">
            <a:alphaModFix amt="35000"/>
            <a:extLst>
              <a:ext uri="{28A0092B-C50C-407E-A947-70E740481C1C}">
                <a14:useLocalDpi xmlns:a14="http://schemas.microsoft.com/office/drawing/2010/main" val="0"/>
              </a:ext>
            </a:extLst>
          </a:blip>
          <a:srcRect l="939" t="8605" r="941" b="8605"/>
          <a:stretch/>
        </p:blipFill>
        <p:spPr>
          <a:xfrm>
            <a:off x="0" y="0"/>
            <a:ext cx="12192000" cy="6858002"/>
          </a:xfrm>
          <a:prstGeom prst="rect">
            <a:avLst/>
          </a:prstGeom>
        </p:spPr>
      </p:pic>
      <p:sp>
        <p:nvSpPr>
          <p:cNvPr id="2" name="Title 1">
            <a:extLst>
              <a:ext uri="{FF2B5EF4-FFF2-40B4-BE49-F238E27FC236}">
                <a16:creationId xmlns:a16="http://schemas.microsoft.com/office/drawing/2014/main" id="{9356B856-D8FD-451B-84BF-707F6993CC25}"/>
              </a:ext>
            </a:extLst>
          </p:cNvPr>
          <p:cNvSpPr>
            <a:spLocks noGrp="1"/>
          </p:cNvSpPr>
          <p:nvPr>
            <p:ph type="ctrTitle"/>
          </p:nvPr>
        </p:nvSpPr>
        <p:spPr>
          <a:xfrm>
            <a:off x="692322" y="1121687"/>
            <a:ext cx="10807355" cy="1650492"/>
          </a:xfrm>
          <a:noFill/>
          <a:ln>
            <a:noFill/>
          </a:ln>
          <a:effectLst>
            <a:glow rad="101600">
              <a:schemeClr val="accent6">
                <a:satMod val="175000"/>
                <a:alpha val="40000"/>
              </a:schemeClr>
            </a:glow>
            <a:outerShdw blurRad="107950" dist="12700" dir="5400000" algn="ctr">
              <a:srgbClr val="000000"/>
            </a:outerShdw>
          </a:effectLst>
        </p:spPr>
        <p:txBody>
          <a:bodyPr anchor="t">
            <a:normAutofit fontScale="90000"/>
          </a:bodyPr>
          <a:lstStyle/>
          <a:p>
            <a:pPr algn="ctr"/>
            <a:r>
              <a:rPr lang="en-AU" sz="4000" dirty="0">
                <a:solidFill>
                  <a:srgbClr val="FFFFFF"/>
                </a:solidFill>
              </a:rPr>
              <a:t>The </a:t>
            </a:r>
            <a:br>
              <a:rPr lang="en-AU" sz="4000" dirty="0">
                <a:solidFill>
                  <a:srgbClr val="FFFFFF"/>
                </a:solidFill>
              </a:rPr>
            </a:br>
            <a:r>
              <a:rPr lang="en-AU" dirty="0">
                <a:solidFill>
                  <a:srgbClr val="FFFFFF"/>
                </a:solidFill>
              </a:rPr>
              <a:t>International Power Rangers </a:t>
            </a:r>
            <a:br>
              <a:rPr lang="en-AU" dirty="0">
                <a:solidFill>
                  <a:srgbClr val="FFFFFF"/>
                </a:solidFill>
              </a:rPr>
            </a:br>
            <a:r>
              <a:rPr lang="en-AU" sz="2400" dirty="0">
                <a:solidFill>
                  <a:srgbClr val="FFFFFF"/>
                </a:solidFill>
              </a:rPr>
              <a:t>present</a:t>
            </a:r>
          </a:p>
        </p:txBody>
      </p:sp>
      <p:sp>
        <p:nvSpPr>
          <p:cNvPr id="8" name="Title 1">
            <a:extLst>
              <a:ext uri="{FF2B5EF4-FFF2-40B4-BE49-F238E27FC236}">
                <a16:creationId xmlns:a16="http://schemas.microsoft.com/office/drawing/2014/main" id="{4787EF5D-C09E-4F5D-85C8-02A1FA7323D9}"/>
              </a:ext>
            </a:extLst>
          </p:cNvPr>
          <p:cNvSpPr txBox="1">
            <a:spLocks/>
          </p:cNvSpPr>
          <p:nvPr/>
        </p:nvSpPr>
        <p:spPr>
          <a:xfrm>
            <a:off x="692321" y="3039388"/>
            <a:ext cx="10807355" cy="2334248"/>
          </a:xfrm>
          <a:prstGeom prst="rect">
            <a:avLst/>
          </a:prstGeom>
          <a:noFill/>
          <a:ln w="3175">
            <a:noFill/>
          </a:ln>
          <a:effectLst>
            <a:outerShdw blurRad="107950" dist="12700" dir="5400000" algn="ctr">
              <a:srgbClr val="000000"/>
            </a:outerShdw>
          </a:effectLst>
        </p:spPr>
        <p:txBody>
          <a:bodyPr vert="horz" lIns="91440" tIns="45720" rIns="91440" bIns="45720" rtlCol="0" anchor="t">
            <a:normAutofit/>
          </a:bodyPr>
          <a:lstStyle>
            <a:lvl1pPr algn="l" defTabSz="914400" rtl="0" eaLnBrk="1" latinLnBrk="0" hangingPunct="1">
              <a:lnSpc>
                <a:spcPct val="100000"/>
              </a:lnSpc>
              <a:spcBef>
                <a:spcPct val="0"/>
              </a:spcBef>
              <a:buNone/>
              <a:defRPr sz="5400" b="1" kern="1200">
                <a:solidFill>
                  <a:schemeClr val="tx1"/>
                </a:solidFill>
                <a:latin typeface="+mj-lt"/>
                <a:ea typeface="+mj-ea"/>
                <a:cs typeface="+mj-cs"/>
              </a:defRPr>
            </a:lvl1pPr>
          </a:lstStyle>
          <a:p>
            <a:pPr algn="ctr"/>
            <a:r>
              <a:rPr lang="en-AU" sz="6600" dirty="0">
                <a:solidFill>
                  <a:srgbClr val="45E33D"/>
                </a:solidFill>
              </a:rPr>
              <a:t>WHO IS THE </a:t>
            </a:r>
          </a:p>
          <a:p>
            <a:pPr algn="ctr"/>
            <a:r>
              <a:rPr lang="en-AU" sz="6600" dirty="0">
                <a:solidFill>
                  <a:srgbClr val="45E33D"/>
                </a:solidFill>
              </a:rPr>
              <a:t>REAL POWERHOUSE?</a:t>
            </a:r>
          </a:p>
        </p:txBody>
      </p:sp>
    </p:spTree>
    <p:extLst>
      <p:ext uri="{BB962C8B-B14F-4D97-AF65-F5344CB8AC3E}">
        <p14:creationId xmlns:p14="http://schemas.microsoft.com/office/powerpoint/2010/main" val="11305176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39EF64E8-E0BD-4F95-BBA0-109DB60DC425}"/>
              </a:ext>
            </a:extLst>
          </p:cNvPr>
          <p:cNvSpPr>
            <a:spLocks noGrp="1"/>
          </p:cNvSpPr>
          <p:nvPr>
            <p:ph type="title"/>
          </p:nvPr>
        </p:nvSpPr>
        <p:spPr/>
        <p:txBody>
          <a:bodyPr/>
          <a:lstStyle/>
          <a:p>
            <a:endParaRPr lang="en-AU" dirty="0"/>
          </a:p>
        </p:txBody>
      </p:sp>
      <p:sp>
        <p:nvSpPr>
          <p:cNvPr id="3" name="Content Placeholder 2" hidden="1">
            <a:extLst>
              <a:ext uri="{FF2B5EF4-FFF2-40B4-BE49-F238E27FC236}">
                <a16:creationId xmlns:a16="http://schemas.microsoft.com/office/drawing/2014/main" id="{94961A05-4022-4B97-A222-3F3D036B4541}"/>
              </a:ext>
            </a:extLst>
          </p:cNvPr>
          <p:cNvSpPr>
            <a:spLocks noGrp="1"/>
          </p:cNvSpPr>
          <p:nvPr>
            <p:ph idx="1"/>
          </p:nvPr>
        </p:nvSpPr>
        <p:spPr/>
        <p:txBody>
          <a:bodyPr/>
          <a:lstStyle/>
          <a:p>
            <a:endParaRPr lang="en-AU"/>
          </a:p>
        </p:txBody>
      </p:sp>
      <p:pic>
        <p:nvPicPr>
          <p:cNvPr id="4" name="Picture 3">
            <a:extLst>
              <a:ext uri="{FF2B5EF4-FFF2-40B4-BE49-F238E27FC236}">
                <a16:creationId xmlns:a16="http://schemas.microsoft.com/office/drawing/2014/main" id="{28E1F9D1-3430-4255-8257-84A4C7C571A5}"/>
              </a:ext>
            </a:extLst>
          </p:cNvPr>
          <p:cNvPicPr>
            <a:picLocks noChangeAspect="1"/>
          </p:cNvPicPr>
          <p:nvPr/>
        </p:nvPicPr>
        <p:blipFill>
          <a:blip r:embed="rId3"/>
          <a:stretch>
            <a:fillRect/>
          </a:stretch>
        </p:blipFill>
        <p:spPr>
          <a:xfrm>
            <a:off x="173831" y="137465"/>
            <a:ext cx="1709738" cy="1868783"/>
          </a:xfrm>
          <a:prstGeom prst="rect">
            <a:avLst/>
          </a:prstGeom>
        </p:spPr>
      </p:pic>
      <p:sp>
        <p:nvSpPr>
          <p:cNvPr id="5" name="Rectangle 4">
            <a:extLst>
              <a:ext uri="{FF2B5EF4-FFF2-40B4-BE49-F238E27FC236}">
                <a16:creationId xmlns:a16="http://schemas.microsoft.com/office/drawing/2014/main" id="{A8ECE9BA-A350-4BB4-BA2E-058EED663F1E}"/>
              </a:ext>
            </a:extLst>
          </p:cNvPr>
          <p:cNvSpPr/>
          <p:nvPr/>
        </p:nvSpPr>
        <p:spPr>
          <a:xfrm>
            <a:off x="1676400" y="495300"/>
            <a:ext cx="3886200" cy="1651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Rectangle 5">
            <a:extLst>
              <a:ext uri="{FF2B5EF4-FFF2-40B4-BE49-F238E27FC236}">
                <a16:creationId xmlns:a16="http://schemas.microsoft.com/office/drawing/2014/main" id="{191906AC-BAF8-46CD-B296-3B12FA529612}"/>
              </a:ext>
            </a:extLst>
          </p:cNvPr>
          <p:cNvSpPr/>
          <p:nvPr/>
        </p:nvSpPr>
        <p:spPr>
          <a:xfrm flipV="1">
            <a:off x="1447800" y="1422398"/>
            <a:ext cx="9601200" cy="457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 name="Rectangle 6">
            <a:extLst>
              <a:ext uri="{FF2B5EF4-FFF2-40B4-BE49-F238E27FC236}">
                <a16:creationId xmlns:a16="http://schemas.microsoft.com/office/drawing/2014/main" id="{AD479BFA-EFC9-4C86-875B-53549BF74EC1}"/>
              </a:ext>
            </a:extLst>
          </p:cNvPr>
          <p:cNvSpPr/>
          <p:nvPr/>
        </p:nvSpPr>
        <p:spPr>
          <a:xfrm flipV="1">
            <a:off x="1581150" y="783250"/>
            <a:ext cx="6051550" cy="7366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 name="Rectangle 7">
            <a:extLst>
              <a:ext uri="{FF2B5EF4-FFF2-40B4-BE49-F238E27FC236}">
                <a16:creationId xmlns:a16="http://schemas.microsoft.com/office/drawing/2014/main" id="{E2B97B34-F5E7-40B6-A695-42435F57BB5B}"/>
              </a:ext>
            </a:extLst>
          </p:cNvPr>
          <p:cNvSpPr/>
          <p:nvPr/>
        </p:nvSpPr>
        <p:spPr>
          <a:xfrm>
            <a:off x="1447800" y="1578136"/>
            <a:ext cx="2984500" cy="15683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 name="TextBox 9">
            <a:extLst>
              <a:ext uri="{FF2B5EF4-FFF2-40B4-BE49-F238E27FC236}">
                <a16:creationId xmlns:a16="http://schemas.microsoft.com/office/drawing/2014/main" id="{EF8B6171-B877-4FA8-8BB8-C6403725E680}"/>
              </a:ext>
            </a:extLst>
          </p:cNvPr>
          <p:cNvSpPr txBox="1"/>
          <p:nvPr/>
        </p:nvSpPr>
        <p:spPr>
          <a:xfrm>
            <a:off x="1987550" y="795819"/>
            <a:ext cx="9861550" cy="923330"/>
          </a:xfrm>
          <a:prstGeom prst="rect">
            <a:avLst/>
          </a:prstGeom>
          <a:noFill/>
        </p:spPr>
        <p:txBody>
          <a:bodyPr wrap="square" rtlCol="0">
            <a:spAutoFit/>
          </a:bodyPr>
          <a:lstStyle/>
          <a:p>
            <a:r>
              <a:rPr lang="en-US" sz="3600" b="1" i="0" dirty="0">
                <a:solidFill>
                  <a:srgbClr val="00B050"/>
                </a:solidFill>
                <a:effectLst/>
                <a:latin typeface="+mj-lt"/>
                <a:cs typeface="Calibri" panose="020F0502020204030204" pitchFamily="34" charset="0"/>
              </a:rPr>
              <a:t>Google API plot energy plants</a:t>
            </a:r>
          </a:p>
          <a:p>
            <a:endParaRPr lang="en-AU" dirty="0"/>
          </a:p>
        </p:txBody>
      </p:sp>
      <p:pic>
        <p:nvPicPr>
          <p:cNvPr id="11" name="Picture 10">
            <a:extLst>
              <a:ext uri="{FF2B5EF4-FFF2-40B4-BE49-F238E27FC236}">
                <a16:creationId xmlns:a16="http://schemas.microsoft.com/office/drawing/2014/main" id="{C93EFB86-FB11-41F1-9717-479B6E2B907E}"/>
              </a:ext>
            </a:extLst>
          </p:cNvPr>
          <p:cNvPicPr>
            <a:picLocks noChangeAspect="1"/>
          </p:cNvPicPr>
          <p:nvPr/>
        </p:nvPicPr>
        <p:blipFill>
          <a:blip r:embed="rId4"/>
          <a:stretch>
            <a:fillRect/>
          </a:stretch>
        </p:blipFill>
        <p:spPr>
          <a:xfrm>
            <a:off x="2485747" y="1945333"/>
            <a:ext cx="7679023" cy="4620159"/>
          </a:xfrm>
          <a:prstGeom prst="rect">
            <a:avLst/>
          </a:prstGeom>
        </p:spPr>
      </p:pic>
    </p:spTree>
    <p:extLst>
      <p:ext uri="{BB962C8B-B14F-4D97-AF65-F5344CB8AC3E}">
        <p14:creationId xmlns:p14="http://schemas.microsoft.com/office/powerpoint/2010/main" val="35669208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39EF64E8-E0BD-4F95-BBA0-109DB60DC425}"/>
              </a:ext>
            </a:extLst>
          </p:cNvPr>
          <p:cNvSpPr>
            <a:spLocks noGrp="1"/>
          </p:cNvSpPr>
          <p:nvPr>
            <p:ph type="title"/>
          </p:nvPr>
        </p:nvSpPr>
        <p:spPr/>
        <p:txBody>
          <a:bodyPr/>
          <a:lstStyle/>
          <a:p>
            <a:endParaRPr lang="en-AU" dirty="0"/>
          </a:p>
        </p:txBody>
      </p:sp>
      <p:sp>
        <p:nvSpPr>
          <p:cNvPr id="3" name="Content Placeholder 2" hidden="1">
            <a:extLst>
              <a:ext uri="{FF2B5EF4-FFF2-40B4-BE49-F238E27FC236}">
                <a16:creationId xmlns:a16="http://schemas.microsoft.com/office/drawing/2014/main" id="{94961A05-4022-4B97-A222-3F3D036B4541}"/>
              </a:ext>
            </a:extLst>
          </p:cNvPr>
          <p:cNvSpPr>
            <a:spLocks noGrp="1"/>
          </p:cNvSpPr>
          <p:nvPr>
            <p:ph idx="1"/>
          </p:nvPr>
        </p:nvSpPr>
        <p:spPr/>
        <p:txBody>
          <a:bodyPr/>
          <a:lstStyle/>
          <a:p>
            <a:endParaRPr lang="en-AU"/>
          </a:p>
        </p:txBody>
      </p:sp>
      <p:pic>
        <p:nvPicPr>
          <p:cNvPr id="4" name="Picture 3">
            <a:extLst>
              <a:ext uri="{FF2B5EF4-FFF2-40B4-BE49-F238E27FC236}">
                <a16:creationId xmlns:a16="http://schemas.microsoft.com/office/drawing/2014/main" id="{28E1F9D1-3430-4255-8257-84A4C7C571A5}"/>
              </a:ext>
            </a:extLst>
          </p:cNvPr>
          <p:cNvPicPr>
            <a:picLocks noChangeAspect="1"/>
          </p:cNvPicPr>
          <p:nvPr/>
        </p:nvPicPr>
        <p:blipFill>
          <a:blip r:embed="rId3"/>
          <a:stretch>
            <a:fillRect/>
          </a:stretch>
        </p:blipFill>
        <p:spPr>
          <a:xfrm>
            <a:off x="173831" y="137465"/>
            <a:ext cx="1709738" cy="1868783"/>
          </a:xfrm>
          <a:prstGeom prst="rect">
            <a:avLst/>
          </a:prstGeom>
        </p:spPr>
      </p:pic>
      <p:sp>
        <p:nvSpPr>
          <p:cNvPr id="5" name="Rectangle 4">
            <a:extLst>
              <a:ext uri="{FF2B5EF4-FFF2-40B4-BE49-F238E27FC236}">
                <a16:creationId xmlns:a16="http://schemas.microsoft.com/office/drawing/2014/main" id="{A8ECE9BA-A350-4BB4-BA2E-058EED663F1E}"/>
              </a:ext>
            </a:extLst>
          </p:cNvPr>
          <p:cNvSpPr/>
          <p:nvPr/>
        </p:nvSpPr>
        <p:spPr>
          <a:xfrm>
            <a:off x="1676400" y="495300"/>
            <a:ext cx="3886200" cy="1651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Rectangle 5">
            <a:extLst>
              <a:ext uri="{FF2B5EF4-FFF2-40B4-BE49-F238E27FC236}">
                <a16:creationId xmlns:a16="http://schemas.microsoft.com/office/drawing/2014/main" id="{191906AC-BAF8-46CD-B296-3B12FA529612}"/>
              </a:ext>
            </a:extLst>
          </p:cNvPr>
          <p:cNvSpPr/>
          <p:nvPr/>
        </p:nvSpPr>
        <p:spPr>
          <a:xfrm flipV="1">
            <a:off x="1447800" y="1422398"/>
            <a:ext cx="9601200" cy="457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 name="Rectangle 6">
            <a:extLst>
              <a:ext uri="{FF2B5EF4-FFF2-40B4-BE49-F238E27FC236}">
                <a16:creationId xmlns:a16="http://schemas.microsoft.com/office/drawing/2014/main" id="{AD479BFA-EFC9-4C86-875B-53549BF74EC1}"/>
              </a:ext>
            </a:extLst>
          </p:cNvPr>
          <p:cNvSpPr/>
          <p:nvPr/>
        </p:nvSpPr>
        <p:spPr>
          <a:xfrm flipV="1">
            <a:off x="1581150" y="783250"/>
            <a:ext cx="6051550" cy="7366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 name="Rectangle 7">
            <a:extLst>
              <a:ext uri="{FF2B5EF4-FFF2-40B4-BE49-F238E27FC236}">
                <a16:creationId xmlns:a16="http://schemas.microsoft.com/office/drawing/2014/main" id="{E2B97B34-F5E7-40B6-A695-42435F57BB5B}"/>
              </a:ext>
            </a:extLst>
          </p:cNvPr>
          <p:cNvSpPr/>
          <p:nvPr/>
        </p:nvSpPr>
        <p:spPr>
          <a:xfrm>
            <a:off x="1447800" y="1578136"/>
            <a:ext cx="2984500" cy="15683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 name="TextBox 9">
            <a:extLst>
              <a:ext uri="{FF2B5EF4-FFF2-40B4-BE49-F238E27FC236}">
                <a16:creationId xmlns:a16="http://schemas.microsoft.com/office/drawing/2014/main" id="{EF8B6171-B877-4FA8-8BB8-C6403725E680}"/>
              </a:ext>
            </a:extLst>
          </p:cNvPr>
          <p:cNvSpPr txBox="1"/>
          <p:nvPr/>
        </p:nvSpPr>
        <p:spPr>
          <a:xfrm>
            <a:off x="1987550" y="795819"/>
            <a:ext cx="9861550" cy="923330"/>
          </a:xfrm>
          <a:prstGeom prst="rect">
            <a:avLst/>
          </a:prstGeom>
          <a:noFill/>
        </p:spPr>
        <p:txBody>
          <a:bodyPr wrap="square" rtlCol="0">
            <a:spAutoFit/>
          </a:bodyPr>
          <a:lstStyle/>
          <a:p>
            <a:r>
              <a:rPr lang="en-US" sz="3600" b="1" i="0" dirty="0">
                <a:solidFill>
                  <a:srgbClr val="00B050"/>
                </a:solidFill>
                <a:effectLst/>
                <a:latin typeface="+mj-lt"/>
                <a:cs typeface="Calibri" panose="020F0502020204030204" pitchFamily="34" charset="0"/>
              </a:rPr>
              <a:t>Google API plot energy plants</a:t>
            </a:r>
          </a:p>
          <a:p>
            <a:endParaRPr lang="en-AU" dirty="0"/>
          </a:p>
        </p:txBody>
      </p:sp>
      <p:pic>
        <p:nvPicPr>
          <p:cNvPr id="11" name="Picture 10">
            <a:extLst>
              <a:ext uri="{FF2B5EF4-FFF2-40B4-BE49-F238E27FC236}">
                <a16:creationId xmlns:a16="http://schemas.microsoft.com/office/drawing/2014/main" id="{14889D67-CD7F-4C24-8C9B-311110337A4B}"/>
              </a:ext>
            </a:extLst>
          </p:cNvPr>
          <p:cNvPicPr>
            <a:picLocks noChangeAspect="1"/>
          </p:cNvPicPr>
          <p:nvPr/>
        </p:nvPicPr>
        <p:blipFill>
          <a:blip r:embed="rId4"/>
          <a:stretch>
            <a:fillRect/>
          </a:stretch>
        </p:blipFill>
        <p:spPr>
          <a:xfrm>
            <a:off x="1531985" y="2116267"/>
            <a:ext cx="9432829" cy="4341501"/>
          </a:xfrm>
          <a:prstGeom prst="rect">
            <a:avLst/>
          </a:prstGeom>
        </p:spPr>
      </p:pic>
    </p:spTree>
    <p:extLst>
      <p:ext uri="{BB962C8B-B14F-4D97-AF65-F5344CB8AC3E}">
        <p14:creationId xmlns:p14="http://schemas.microsoft.com/office/powerpoint/2010/main" val="22073250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39EF64E8-E0BD-4F95-BBA0-109DB60DC425}"/>
              </a:ext>
            </a:extLst>
          </p:cNvPr>
          <p:cNvSpPr>
            <a:spLocks noGrp="1"/>
          </p:cNvSpPr>
          <p:nvPr>
            <p:ph type="title"/>
          </p:nvPr>
        </p:nvSpPr>
        <p:spPr/>
        <p:txBody>
          <a:bodyPr/>
          <a:lstStyle/>
          <a:p>
            <a:endParaRPr lang="en-AU" dirty="0"/>
          </a:p>
        </p:txBody>
      </p:sp>
      <p:sp>
        <p:nvSpPr>
          <p:cNvPr id="3" name="Content Placeholder 2" hidden="1">
            <a:extLst>
              <a:ext uri="{FF2B5EF4-FFF2-40B4-BE49-F238E27FC236}">
                <a16:creationId xmlns:a16="http://schemas.microsoft.com/office/drawing/2014/main" id="{94961A05-4022-4B97-A222-3F3D036B4541}"/>
              </a:ext>
            </a:extLst>
          </p:cNvPr>
          <p:cNvSpPr>
            <a:spLocks noGrp="1"/>
          </p:cNvSpPr>
          <p:nvPr>
            <p:ph idx="1"/>
          </p:nvPr>
        </p:nvSpPr>
        <p:spPr/>
        <p:txBody>
          <a:bodyPr/>
          <a:lstStyle/>
          <a:p>
            <a:endParaRPr lang="en-AU"/>
          </a:p>
        </p:txBody>
      </p:sp>
      <p:pic>
        <p:nvPicPr>
          <p:cNvPr id="4" name="Picture 3">
            <a:extLst>
              <a:ext uri="{FF2B5EF4-FFF2-40B4-BE49-F238E27FC236}">
                <a16:creationId xmlns:a16="http://schemas.microsoft.com/office/drawing/2014/main" id="{28E1F9D1-3430-4255-8257-84A4C7C571A5}"/>
              </a:ext>
            </a:extLst>
          </p:cNvPr>
          <p:cNvPicPr>
            <a:picLocks noChangeAspect="1"/>
          </p:cNvPicPr>
          <p:nvPr/>
        </p:nvPicPr>
        <p:blipFill>
          <a:blip r:embed="rId3"/>
          <a:stretch>
            <a:fillRect/>
          </a:stretch>
        </p:blipFill>
        <p:spPr>
          <a:xfrm>
            <a:off x="173831" y="137465"/>
            <a:ext cx="1709738" cy="1868783"/>
          </a:xfrm>
          <a:prstGeom prst="rect">
            <a:avLst/>
          </a:prstGeom>
        </p:spPr>
      </p:pic>
      <p:sp>
        <p:nvSpPr>
          <p:cNvPr id="5" name="Rectangle 4">
            <a:extLst>
              <a:ext uri="{FF2B5EF4-FFF2-40B4-BE49-F238E27FC236}">
                <a16:creationId xmlns:a16="http://schemas.microsoft.com/office/drawing/2014/main" id="{A8ECE9BA-A350-4BB4-BA2E-058EED663F1E}"/>
              </a:ext>
            </a:extLst>
          </p:cNvPr>
          <p:cNvSpPr/>
          <p:nvPr/>
        </p:nvSpPr>
        <p:spPr>
          <a:xfrm>
            <a:off x="1676400" y="495300"/>
            <a:ext cx="3886200" cy="1651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Rectangle 5">
            <a:extLst>
              <a:ext uri="{FF2B5EF4-FFF2-40B4-BE49-F238E27FC236}">
                <a16:creationId xmlns:a16="http://schemas.microsoft.com/office/drawing/2014/main" id="{191906AC-BAF8-46CD-B296-3B12FA529612}"/>
              </a:ext>
            </a:extLst>
          </p:cNvPr>
          <p:cNvSpPr/>
          <p:nvPr/>
        </p:nvSpPr>
        <p:spPr>
          <a:xfrm flipV="1">
            <a:off x="1447800" y="1422398"/>
            <a:ext cx="9601200" cy="457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 name="Rectangle 6">
            <a:extLst>
              <a:ext uri="{FF2B5EF4-FFF2-40B4-BE49-F238E27FC236}">
                <a16:creationId xmlns:a16="http://schemas.microsoft.com/office/drawing/2014/main" id="{AD479BFA-EFC9-4C86-875B-53549BF74EC1}"/>
              </a:ext>
            </a:extLst>
          </p:cNvPr>
          <p:cNvSpPr/>
          <p:nvPr/>
        </p:nvSpPr>
        <p:spPr>
          <a:xfrm flipV="1">
            <a:off x="1581150" y="783250"/>
            <a:ext cx="6051550" cy="7366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 name="Rectangle 7">
            <a:extLst>
              <a:ext uri="{FF2B5EF4-FFF2-40B4-BE49-F238E27FC236}">
                <a16:creationId xmlns:a16="http://schemas.microsoft.com/office/drawing/2014/main" id="{E2B97B34-F5E7-40B6-A695-42435F57BB5B}"/>
              </a:ext>
            </a:extLst>
          </p:cNvPr>
          <p:cNvSpPr/>
          <p:nvPr/>
        </p:nvSpPr>
        <p:spPr>
          <a:xfrm>
            <a:off x="1447800" y="1578136"/>
            <a:ext cx="2984500" cy="15683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 name="TextBox 9">
            <a:extLst>
              <a:ext uri="{FF2B5EF4-FFF2-40B4-BE49-F238E27FC236}">
                <a16:creationId xmlns:a16="http://schemas.microsoft.com/office/drawing/2014/main" id="{EF8B6171-B877-4FA8-8BB8-C6403725E680}"/>
              </a:ext>
            </a:extLst>
          </p:cNvPr>
          <p:cNvSpPr txBox="1"/>
          <p:nvPr/>
        </p:nvSpPr>
        <p:spPr>
          <a:xfrm>
            <a:off x="1987550" y="795819"/>
            <a:ext cx="9861550" cy="923330"/>
          </a:xfrm>
          <a:prstGeom prst="rect">
            <a:avLst/>
          </a:prstGeom>
          <a:noFill/>
        </p:spPr>
        <p:txBody>
          <a:bodyPr wrap="square" rtlCol="0">
            <a:spAutoFit/>
          </a:bodyPr>
          <a:lstStyle/>
          <a:p>
            <a:r>
              <a:rPr lang="en-US" sz="3600" b="1" i="0" dirty="0">
                <a:solidFill>
                  <a:srgbClr val="00B050"/>
                </a:solidFill>
                <a:effectLst/>
                <a:latin typeface="+mj-lt"/>
                <a:cs typeface="Calibri" panose="020F0502020204030204" pitchFamily="34" charset="0"/>
              </a:rPr>
              <a:t>Google API plot energy plants</a:t>
            </a:r>
          </a:p>
          <a:p>
            <a:endParaRPr lang="en-AU" dirty="0"/>
          </a:p>
        </p:txBody>
      </p:sp>
      <p:pic>
        <p:nvPicPr>
          <p:cNvPr id="11" name="Picture 10">
            <a:extLst>
              <a:ext uri="{FF2B5EF4-FFF2-40B4-BE49-F238E27FC236}">
                <a16:creationId xmlns:a16="http://schemas.microsoft.com/office/drawing/2014/main" id="{0EE701FB-3E31-4C56-A523-E2D184BB28CE}"/>
              </a:ext>
            </a:extLst>
          </p:cNvPr>
          <p:cNvPicPr>
            <a:picLocks noChangeAspect="1"/>
          </p:cNvPicPr>
          <p:nvPr/>
        </p:nvPicPr>
        <p:blipFill>
          <a:blip r:embed="rId4"/>
          <a:stretch>
            <a:fillRect/>
          </a:stretch>
        </p:blipFill>
        <p:spPr>
          <a:xfrm>
            <a:off x="2241242" y="1844986"/>
            <a:ext cx="8807758" cy="4650365"/>
          </a:xfrm>
          <a:prstGeom prst="rect">
            <a:avLst/>
          </a:prstGeom>
        </p:spPr>
      </p:pic>
    </p:spTree>
    <p:extLst>
      <p:ext uri="{BB962C8B-B14F-4D97-AF65-F5344CB8AC3E}">
        <p14:creationId xmlns:p14="http://schemas.microsoft.com/office/powerpoint/2010/main" val="23199447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39EF64E8-E0BD-4F95-BBA0-109DB60DC425}"/>
              </a:ext>
            </a:extLst>
          </p:cNvPr>
          <p:cNvSpPr>
            <a:spLocks noGrp="1"/>
          </p:cNvSpPr>
          <p:nvPr>
            <p:ph type="title"/>
          </p:nvPr>
        </p:nvSpPr>
        <p:spPr/>
        <p:txBody>
          <a:bodyPr/>
          <a:lstStyle/>
          <a:p>
            <a:endParaRPr lang="en-AU" dirty="0"/>
          </a:p>
        </p:txBody>
      </p:sp>
      <p:sp>
        <p:nvSpPr>
          <p:cNvPr id="3" name="Content Placeholder 2" hidden="1">
            <a:extLst>
              <a:ext uri="{FF2B5EF4-FFF2-40B4-BE49-F238E27FC236}">
                <a16:creationId xmlns:a16="http://schemas.microsoft.com/office/drawing/2014/main" id="{94961A05-4022-4B97-A222-3F3D036B4541}"/>
              </a:ext>
            </a:extLst>
          </p:cNvPr>
          <p:cNvSpPr>
            <a:spLocks noGrp="1"/>
          </p:cNvSpPr>
          <p:nvPr>
            <p:ph idx="1"/>
          </p:nvPr>
        </p:nvSpPr>
        <p:spPr/>
        <p:txBody>
          <a:bodyPr/>
          <a:lstStyle/>
          <a:p>
            <a:endParaRPr lang="en-AU"/>
          </a:p>
        </p:txBody>
      </p:sp>
      <p:pic>
        <p:nvPicPr>
          <p:cNvPr id="4" name="Picture 3">
            <a:extLst>
              <a:ext uri="{FF2B5EF4-FFF2-40B4-BE49-F238E27FC236}">
                <a16:creationId xmlns:a16="http://schemas.microsoft.com/office/drawing/2014/main" id="{28E1F9D1-3430-4255-8257-84A4C7C571A5}"/>
              </a:ext>
            </a:extLst>
          </p:cNvPr>
          <p:cNvPicPr>
            <a:picLocks noChangeAspect="1"/>
          </p:cNvPicPr>
          <p:nvPr/>
        </p:nvPicPr>
        <p:blipFill>
          <a:blip r:embed="rId3"/>
          <a:stretch>
            <a:fillRect/>
          </a:stretch>
        </p:blipFill>
        <p:spPr>
          <a:xfrm>
            <a:off x="173831" y="137465"/>
            <a:ext cx="1709738" cy="1868783"/>
          </a:xfrm>
          <a:prstGeom prst="rect">
            <a:avLst/>
          </a:prstGeom>
        </p:spPr>
      </p:pic>
      <p:sp>
        <p:nvSpPr>
          <p:cNvPr id="5" name="Rectangle 4">
            <a:extLst>
              <a:ext uri="{FF2B5EF4-FFF2-40B4-BE49-F238E27FC236}">
                <a16:creationId xmlns:a16="http://schemas.microsoft.com/office/drawing/2014/main" id="{A8ECE9BA-A350-4BB4-BA2E-058EED663F1E}"/>
              </a:ext>
            </a:extLst>
          </p:cNvPr>
          <p:cNvSpPr/>
          <p:nvPr/>
        </p:nvSpPr>
        <p:spPr>
          <a:xfrm>
            <a:off x="1676400" y="495300"/>
            <a:ext cx="3886200" cy="1651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Rectangle 5">
            <a:extLst>
              <a:ext uri="{FF2B5EF4-FFF2-40B4-BE49-F238E27FC236}">
                <a16:creationId xmlns:a16="http://schemas.microsoft.com/office/drawing/2014/main" id="{191906AC-BAF8-46CD-B296-3B12FA529612}"/>
              </a:ext>
            </a:extLst>
          </p:cNvPr>
          <p:cNvSpPr/>
          <p:nvPr/>
        </p:nvSpPr>
        <p:spPr>
          <a:xfrm flipV="1">
            <a:off x="1447800" y="1422398"/>
            <a:ext cx="9601200" cy="457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 name="Rectangle 6">
            <a:extLst>
              <a:ext uri="{FF2B5EF4-FFF2-40B4-BE49-F238E27FC236}">
                <a16:creationId xmlns:a16="http://schemas.microsoft.com/office/drawing/2014/main" id="{AD479BFA-EFC9-4C86-875B-53549BF74EC1}"/>
              </a:ext>
            </a:extLst>
          </p:cNvPr>
          <p:cNvSpPr/>
          <p:nvPr/>
        </p:nvSpPr>
        <p:spPr>
          <a:xfrm flipV="1">
            <a:off x="1581150" y="783250"/>
            <a:ext cx="6051550" cy="7366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 name="Rectangle 7">
            <a:extLst>
              <a:ext uri="{FF2B5EF4-FFF2-40B4-BE49-F238E27FC236}">
                <a16:creationId xmlns:a16="http://schemas.microsoft.com/office/drawing/2014/main" id="{E2B97B34-F5E7-40B6-A695-42435F57BB5B}"/>
              </a:ext>
            </a:extLst>
          </p:cNvPr>
          <p:cNvSpPr/>
          <p:nvPr/>
        </p:nvSpPr>
        <p:spPr>
          <a:xfrm>
            <a:off x="1447800" y="1578136"/>
            <a:ext cx="2984500" cy="15683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TextBox 10">
            <a:extLst>
              <a:ext uri="{FF2B5EF4-FFF2-40B4-BE49-F238E27FC236}">
                <a16:creationId xmlns:a16="http://schemas.microsoft.com/office/drawing/2014/main" id="{9BC3DB42-14E0-4B43-B1C9-02136A439656}"/>
              </a:ext>
            </a:extLst>
          </p:cNvPr>
          <p:cNvSpPr txBox="1"/>
          <p:nvPr/>
        </p:nvSpPr>
        <p:spPr>
          <a:xfrm>
            <a:off x="1149350" y="2571731"/>
            <a:ext cx="9893300" cy="2492990"/>
          </a:xfrm>
          <a:prstGeom prst="rect">
            <a:avLst/>
          </a:prstGeom>
          <a:noFill/>
        </p:spPr>
        <p:txBody>
          <a:bodyPr wrap="square" rtlCol="0">
            <a:spAutoFit/>
          </a:bodyPr>
          <a:lstStyle/>
          <a:p>
            <a:pPr algn="ctr"/>
            <a:r>
              <a:rPr lang="en-US" sz="7200" b="1" i="0" dirty="0">
                <a:solidFill>
                  <a:srgbClr val="00B050"/>
                </a:solidFill>
                <a:effectLst/>
                <a:latin typeface="+mj-lt"/>
                <a:cs typeface="Calibri" panose="020F0502020204030204" pitchFamily="34" charset="0"/>
              </a:rPr>
              <a:t>So???</a:t>
            </a:r>
          </a:p>
          <a:p>
            <a:pPr algn="ctr"/>
            <a:r>
              <a:rPr lang="en-US" sz="6600" b="1" i="0" dirty="0">
                <a:solidFill>
                  <a:srgbClr val="00B050"/>
                </a:solidFill>
                <a:effectLst/>
                <a:latin typeface="+mj-lt"/>
                <a:cs typeface="Calibri" panose="020F0502020204030204" pitchFamily="34" charset="0"/>
              </a:rPr>
              <a:t>Why should you care???</a:t>
            </a:r>
          </a:p>
          <a:p>
            <a:endParaRPr lang="en-AU" dirty="0"/>
          </a:p>
        </p:txBody>
      </p:sp>
    </p:spTree>
    <p:extLst>
      <p:ext uri="{BB962C8B-B14F-4D97-AF65-F5344CB8AC3E}">
        <p14:creationId xmlns:p14="http://schemas.microsoft.com/office/powerpoint/2010/main" val="11961346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39EF64E8-E0BD-4F95-BBA0-109DB60DC425}"/>
              </a:ext>
            </a:extLst>
          </p:cNvPr>
          <p:cNvSpPr>
            <a:spLocks noGrp="1"/>
          </p:cNvSpPr>
          <p:nvPr>
            <p:ph type="title"/>
          </p:nvPr>
        </p:nvSpPr>
        <p:spPr/>
        <p:txBody>
          <a:bodyPr/>
          <a:lstStyle/>
          <a:p>
            <a:endParaRPr lang="en-AU" dirty="0"/>
          </a:p>
        </p:txBody>
      </p:sp>
      <p:sp>
        <p:nvSpPr>
          <p:cNvPr id="3" name="Content Placeholder 2" hidden="1">
            <a:extLst>
              <a:ext uri="{FF2B5EF4-FFF2-40B4-BE49-F238E27FC236}">
                <a16:creationId xmlns:a16="http://schemas.microsoft.com/office/drawing/2014/main" id="{94961A05-4022-4B97-A222-3F3D036B4541}"/>
              </a:ext>
            </a:extLst>
          </p:cNvPr>
          <p:cNvSpPr>
            <a:spLocks noGrp="1"/>
          </p:cNvSpPr>
          <p:nvPr>
            <p:ph idx="1"/>
          </p:nvPr>
        </p:nvSpPr>
        <p:spPr/>
        <p:txBody>
          <a:bodyPr/>
          <a:lstStyle/>
          <a:p>
            <a:endParaRPr lang="en-AU"/>
          </a:p>
        </p:txBody>
      </p:sp>
      <p:pic>
        <p:nvPicPr>
          <p:cNvPr id="4" name="Picture 3">
            <a:extLst>
              <a:ext uri="{FF2B5EF4-FFF2-40B4-BE49-F238E27FC236}">
                <a16:creationId xmlns:a16="http://schemas.microsoft.com/office/drawing/2014/main" id="{28E1F9D1-3430-4255-8257-84A4C7C571A5}"/>
              </a:ext>
            </a:extLst>
          </p:cNvPr>
          <p:cNvPicPr>
            <a:picLocks noChangeAspect="1"/>
          </p:cNvPicPr>
          <p:nvPr/>
        </p:nvPicPr>
        <p:blipFill>
          <a:blip r:embed="rId3"/>
          <a:stretch>
            <a:fillRect/>
          </a:stretch>
        </p:blipFill>
        <p:spPr>
          <a:xfrm>
            <a:off x="173831" y="137465"/>
            <a:ext cx="1709738" cy="1868783"/>
          </a:xfrm>
          <a:prstGeom prst="rect">
            <a:avLst/>
          </a:prstGeom>
        </p:spPr>
      </p:pic>
      <p:sp>
        <p:nvSpPr>
          <p:cNvPr id="5" name="Rectangle 4">
            <a:extLst>
              <a:ext uri="{FF2B5EF4-FFF2-40B4-BE49-F238E27FC236}">
                <a16:creationId xmlns:a16="http://schemas.microsoft.com/office/drawing/2014/main" id="{A8ECE9BA-A350-4BB4-BA2E-058EED663F1E}"/>
              </a:ext>
            </a:extLst>
          </p:cNvPr>
          <p:cNvSpPr/>
          <p:nvPr/>
        </p:nvSpPr>
        <p:spPr>
          <a:xfrm>
            <a:off x="1676400" y="495300"/>
            <a:ext cx="3886200" cy="1651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Rectangle 5">
            <a:extLst>
              <a:ext uri="{FF2B5EF4-FFF2-40B4-BE49-F238E27FC236}">
                <a16:creationId xmlns:a16="http://schemas.microsoft.com/office/drawing/2014/main" id="{191906AC-BAF8-46CD-B296-3B12FA529612}"/>
              </a:ext>
            </a:extLst>
          </p:cNvPr>
          <p:cNvSpPr/>
          <p:nvPr/>
        </p:nvSpPr>
        <p:spPr>
          <a:xfrm flipV="1">
            <a:off x="1447800" y="1422398"/>
            <a:ext cx="9601200" cy="457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 name="Rectangle 6">
            <a:extLst>
              <a:ext uri="{FF2B5EF4-FFF2-40B4-BE49-F238E27FC236}">
                <a16:creationId xmlns:a16="http://schemas.microsoft.com/office/drawing/2014/main" id="{AD479BFA-EFC9-4C86-875B-53549BF74EC1}"/>
              </a:ext>
            </a:extLst>
          </p:cNvPr>
          <p:cNvSpPr/>
          <p:nvPr/>
        </p:nvSpPr>
        <p:spPr>
          <a:xfrm flipV="1">
            <a:off x="1581150" y="783250"/>
            <a:ext cx="6051550" cy="7366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 name="Rectangle 7">
            <a:extLst>
              <a:ext uri="{FF2B5EF4-FFF2-40B4-BE49-F238E27FC236}">
                <a16:creationId xmlns:a16="http://schemas.microsoft.com/office/drawing/2014/main" id="{E2B97B34-F5E7-40B6-A695-42435F57BB5B}"/>
              </a:ext>
            </a:extLst>
          </p:cNvPr>
          <p:cNvSpPr/>
          <p:nvPr/>
        </p:nvSpPr>
        <p:spPr>
          <a:xfrm>
            <a:off x="1447800" y="1578136"/>
            <a:ext cx="2984500" cy="15683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TextBox 10">
            <a:extLst>
              <a:ext uri="{FF2B5EF4-FFF2-40B4-BE49-F238E27FC236}">
                <a16:creationId xmlns:a16="http://schemas.microsoft.com/office/drawing/2014/main" id="{9BC3DB42-14E0-4B43-B1C9-02136A439656}"/>
              </a:ext>
            </a:extLst>
          </p:cNvPr>
          <p:cNvSpPr txBox="1"/>
          <p:nvPr/>
        </p:nvSpPr>
        <p:spPr>
          <a:xfrm>
            <a:off x="1149350" y="2940031"/>
            <a:ext cx="9893300" cy="1477328"/>
          </a:xfrm>
          <a:prstGeom prst="rect">
            <a:avLst/>
          </a:prstGeom>
          <a:noFill/>
        </p:spPr>
        <p:txBody>
          <a:bodyPr wrap="square" rtlCol="0">
            <a:spAutoFit/>
          </a:bodyPr>
          <a:lstStyle/>
          <a:p>
            <a:pPr algn="ctr"/>
            <a:r>
              <a:rPr lang="en-US" sz="7200" b="1" i="0" dirty="0">
                <a:solidFill>
                  <a:srgbClr val="00B050"/>
                </a:solidFill>
                <a:effectLst/>
                <a:latin typeface="+mj-lt"/>
                <a:cs typeface="Calibri" panose="020F0502020204030204" pitchFamily="34" charset="0"/>
              </a:rPr>
              <a:t>Questions</a:t>
            </a:r>
            <a:r>
              <a:rPr lang="en-US" sz="6600" b="1" i="0" dirty="0">
                <a:solidFill>
                  <a:srgbClr val="00B050"/>
                </a:solidFill>
                <a:effectLst/>
                <a:latin typeface="+mj-lt"/>
                <a:cs typeface="Calibri" panose="020F0502020204030204" pitchFamily="34" charset="0"/>
              </a:rPr>
              <a:t>?</a:t>
            </a:r>
          </a:p>
          <a:p>
            <a:endParaRPr lang="en-AU" dirty="0"/>
          </a:p>
        </p:txBody>
      </p:sp>
    </p:spTree>
    <p:extLst>
      <p:ext uri="{BB962C8B-B14F-4D97-AF65-F5344CB8AC3E}">
        <p14:creationId xmlns:p14="http://schemas.microsoft.com/office/powerpoint/2010/main" val="30111891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39EF64E8-E0BD-4F95-BBA0-109DB60DC425}"/>
              </a:ext>
            </a:extLst>
          </p:cNvPr>
          <p:cNvSpPr>
            <a:spLocks noGrp="1"/>
          </p:cNvSpPr>
          <p:nvPr>
            <p:ph type="title"/>
          </p:nvPr>
        </p:nvSpPr>
        <p:spPr/>
        <p:txBody>
          <a:bodyPr/>
          <a:lstStyle/>
          <a:p>
            <a:endParaRPr lang="en-AU" dirty="0"/>
          </a:p>
        </p:txBody>
      </p:sp>
      <p:sp>
        <p:nvSpPr>
          <p:cNvPr id="3" name="Content Placeholder 2" hidden="1">
            <a:extLst>
              <a:ext uri="{FF2B5EF4-FFF2-40B4-BE49-F238E27FC236}">
                <a16:creationId xmlns:a16="http://schemas.microsoft.com/office/drawing/2014/main" id="{94961A05-4022-4B97-A222-3F3D036B4541}"/>
              </a:ext>
            </a:extLst>
          </p:cNvPr>
          <p:cNvSpPr>
            <a:spLocks noGrp="1"/>
          </p:cNvSpPr>
          <p:nvPr>
            <p:ph idx="1"/>
          </p:nvPr>
        </p:nvSpPr>
        <p:spPr/>
        <p:txBody>
          <a:bodyPr/>
          <a:lstStyle/>
          <a:p>
            <a:endParaRPr lang="en-AU"/>
          </a:p>
        </p:txBody>
      </p:sp>
      <p:pic>
        <p:nvPicPr>
          <p:cNvPr id="4" name="Picture 3">
            <a:extLst>
              <a:ext uri="{FF2B5EF4-FFF2-40B4-BE49-F238E27FC236}">
                <a16:creationId xmlns:a16="http://schemas.microsoft.com/office/drawing/2014/main" id="{28E1F9D1-3430-4255-8257-84A4C7C571A5}"/>
              </a:ext>
            </a:extLst>
          </p:cNvPr>
          <p:cNvPicPr>
            <a:picLocks noChangeAspect="1"/>
          </p:cNvPicPr>
          <p:nvPr/>
        </p:nvPicPr>
        <p:blipFill>
          <a:blip r:embed="rId3"/>
          <a:stretch>
            <a:fillRect/>
          </a:stretch>
        </p:blipFill>
        <p:spPr>
          <a:xfrm>
            <a:off x="173831" y="137465"/>
            <a:ext cx="1709738" cy="1868783"/>
          </a:xfrm>
          <a:prstGeom prst="rect">
            <a:avLst/>
          </a:prstGeom>
        </p:spPr>
      </p:pic>
      <p:sp>
        <p:nvSpPr>
          <p:cNvPr id="5" name="Rectangle 4">
            <a:extLst>
              <a:ext uri="{FF2B5EF4-FFF2-40B4-BE49-F238E27FC236}">
                <a16:creationId xmlns:a16="http://schemas.microsoft.com/office/drawing/2014/main" id="{A8ECE9BA-A350-4BB4-BA2E-058EED663F1E}"/>
              </a:ext>
            </a:extLst>
          </p:cNvPr>
          <p:cNvSpPr/>
          <p:nvPr/>
        </p:nvSpPr>
        <p:spPr>
          <a:xfrm>
            <a:off x="1676400" y="495300"/>
            <a:ext cx="3886200" cy="1651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Rectangle 5">
            <a:extLst>
              <a:ext uri="{FF2B5EF4-FFF2-40B4-BE49-F238E27FC236}">
                <a16:creationId xmlns:a16="http://schemas.microsoft.com/office/drawing/2014/main" id="{191906AC-BAF8-46CD-B296-3B12FA529612}"/>
              </a:ext>
            </a:extLst>
          </p:cNvPr>
          <p:cNvSpPr/>
          <p:nvPr/>
        </p:nvSpPr>
        <p:spPr>
          <a:xfrm flipV="1">
            <a:off x="1447800" y="1422398"/>
            <a:ext cx="9601200" cy="457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 name="Rectangle 6">
            <a:extLst>
              <a:ext uri="{FF2B5EF4-FFF2-40B4-BE49-F238E27FC236}">
                <a16:creationId xmlns:a16="http://schemas.microsoft.com/office/drawing/2014/main" id="{AD479BFA-EFC9-4C86-875B-53549BF74EC1}"/>
              </a:ext>
            </a:extLst>
          </p:cNvPr>
          <p:cNvSpPr/>
          <p:nvPr/>
        </p:nvSpPr>
        <p:spPr>
          <a:xfrm flipV="1">
            <a:off x="1581150" y="783250"/>
            <a:ext cx="6051550" cy="7366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 name="Rectangle 7">
            <a:extLst>
              <a:ext uri="{FF2B5EF4-FFF2-40B4-BE49-F238E27FC236}">
                <a16:creationId xmlns:a16="http://schemas.microsoft.com/office/drawing/2014/main" id="{E2B97B34-F5E7-40B6-A695-42435F57BB5B}"/>
              </a:ext>
            </a:extLst>
          </p:cNvPr>
          <p:cNvSpPr/>
          <p:nvPr/>
        </p:nvSpPr>
        <p:spPr>
          <a:xfrm>
            <a:off x="1447800" y="1578136"/>
            <a:ext cx="2984500" cy="15683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TextBox 10">
            <a:extLst>
              <a:ext uri="{FF2B5EF4-FFF2-40B4-BE49-F238E27FC236}">
                <a16:creationId xmlns:a16="http://schemas.microsoft.com/office/drawing/2014/main" id="{9BC3DB42-14E0-4B43-B1C9-02136A439656}"/>
              </a:ext>
            </a:extLst>
          </p:cNvPr>
          <p:cNvSpPr txBox="1"/>
          <p:nvPr/>
        </p:nvSpPr>
        <p:spPr>
          <a:xfrm>
            <a:off x="1149350" y="2914631"/>
            <a:ext cx="9893300" cy="1477328"/>
          </a:xfrm>
          <a:prstGeom prst="rect">
            <a:avLst/>
          </a:prstGeom>
          <a:noFill/>
        </p:spPr>
        <p:txBody>
          <a:bodyPr wrap="square" rtlCol="0">
            <a:spAutoFit/>
          </a:bodyPr>
          <a:lstStyle/>
          <a:p>
            <a:pPr algn="ctr"/>
            <a:r>
              <a:rPr lang="en-US" sz="7200" b="1" i="0" dirty="0">
                <a:solidFill>
                  <a:srgbClr val="00B050"/>
                </a:solidFill>
                <a:effectLst/>
                <a:latin typeface="+mj-lt"/>
                <a:cs typeface="Calibri" panose="020F0502020204030204" pitchFamily="34" charset="0"/>
              </a:rPr>
              <a:t>Thank you! </a:t>
            </a:r>
            <a:r>
              <a:rPr lang="en-US" sz="7200" b="1" i="0" dirty="0">
                <a:solidFill>
                  <a:srgbClr val="00B050"/>
                </a:solidFill>
                <a:effectLst/>
                <a:latin typeface="+mj-lt"/>
                <a:cs typeface="Calibri" panose="020F0502020204030204" pitchFamily="34" charset="0"/>
                <a:sym typeface="Wingdings" panose="05000000000000000000" pitchFamily="2" charset="2"/>
              </a:rPr>
              <a:t></a:t>
            </a:r>
            <a:endParaRPr lang="en-US" sz="6600" b="1" i="0" dirty="0">
              <a:solidFill>
                <a:srgbClr val="00B050"/>
              </a:solidFill>
              <a:effectLst/>
              <a:latin typeface="+mj-lt"/>
              <a:cs typeface="Calibri" panose="020F0502020204030204" pitchFamily="34" charset="0"/>
            </a:endParaRPr>
          </a:p>
          <a:p>
            <a:endParaRPr lang="en-AU" dirty="0"/>
          </a:p>
        </p:txBody>
      </p:sp>
    </p:spTree>
    <p:extLst>
      <p:ext uri="{BB962C8B-B14F-4D97-AF65-F5344CB8AC3E}">
        <p14:creationId xmlns:p14="http://schemas.microsoft.com/office/powerpoint/2010/main" val="9382435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39EF64E8-E0BD-4F95-BBA0-109DB60DC425}"/>
              </a:ext>
            </a:extLst>
          </p:cNvPr>
          <p:cNvSpPr>
            <a:spLocks noGrp="1"/>
          </p:cNvSpPr>
          <p:nvPr>
            <p:ph type="title"/>
          </p:nvPr>
        </p:nvSpPr>
        <p:spPr/>
        <p:txBody>
          <a:bodyPr/>
          <a:lstStyle/>
          <a:p>
            <a:endParaRPr lang="en-AU" dirty="0"/>
          </a:p>
        </p:txBody>
      </p:sp>
      <p:sp>
        <p:nvSpPr>
          <p:cNvPr id="3" name="Content Placeholder 2" hidden="1">
            <a:extLst>
              <a:ext uri="{FF2B5EF4-FFF2-40B4-BE49-F238E27FC236}">
                <a16:creationId xmlns:a16="http://schemas.microsoft.com/office/drawing/2014/main" id="{94961A05-4022-4B97-A222-3F3D036B4541}"/>
              </a:ext>
            </a:extLst>
          </p:cNvPr>
          <p:cNvSpPr>
            <a:spLocks noGrp="1"/>
          </p:cNvSpPr>
          <p:nvPr>
            <p:ph idx="1"/>
          </p:nvPr>
        </p:nvSpPr>
        <p:spPr/>
        <p:txBody>
          <a:bodyPr/>
          <a:lstStyle/>
          <a:p>
            <a:endParaRPr lang="en-AU"/>
          </a:p>
        </p:txBody>
      </p:sp>
      <p:pic>
        <p:nvPicPr>
          <p:cNvPr id="4" name="Picture 3">
            <a:extLst>
              <a:ext uri="{FF2B5EF4-FFF2-40B4-BE49-F238E27FC236}">
                <a16:creationId xmlns:a16="http://schemas.microsoft.com/office/drawing/2014/main" id="{28E1F9D1-3430-4255-8257-84A4C7C571A5}"/>
              </a:ext>
            </a:extLst>
          </p:cNvPr>
          <p:cNvPicPr>
            <a:picLocks noChangeAspect="1"/>
          </p:cNvPicPr>
          <p:nvPr/>
        </p:nvPicPr>
        <p:blipFill>
          <a:blip r:embed="rId3"/>
          <a:stretch>
            <a:fillRect/>
          </a:stretch>
        </p:blipFill>
        <p:spPr>
          <a:xfrm>
            <a:off x="173831" y="137465"/>
            <a:ext cx="1709738" cy="1868783"/>
          </a:xfrm>
          <a:prstGeom prst="rect">
            <a:avLst/>
          </a:prstGeom>
        </p:spPr>
      </p:pic>
      <p:sp>
        <p:nvSpPr>
          <p:cNvPr id="5" name="Rectangle 4">
            <a:extLst>
              <a:ext uri="{FF2B5EF4-FFF2-40B4-BE49-F238E27FC236}">
                <a16:creationId xmlns:a16="http://schemas.microsoft.com/office/drawing/2014/main" id="{A8ECE9BA-A350-4BB4-BA2E-058EED663F1E}"/>
              </a:ext>
            </a:extLst>
          </p:cNvPr>
          <p:cNvSpPr/>
          <p:nvPr/>
        </p:nvSpPr>
        <p:spPr>
          <a:xfrm>
            <a:off x="1676400" y="495300"/>
            <a:ext cx="3886200" cy="1651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Rectangle 5">
            <a:extLst>
              <a:ext uri="{FF2B5EF4-FFF2-40B4-BE49-F238E27FC236}">
                <a16:creationId xmlns:a16="http://schemas.microsoft.com/office/drawing/2014/main" id="{191906AC-BAF8-46CD-B296-3B12FA529612}"/>
              </a:ext>
            </a:extLst>
          </p:cNvPr>
          <p:cNvSpPr/>
          <p:nvPr/>
        </p:nvSpPr>
        <p:spPr>
          <a:xfrm flipV="1">
            <a:off x="1447800" y="1422398"/>
            <a:ext cx="9601200" cy="457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 name="Rectangle 6">
            <a:extLst>
              <a:ext uri="{FF2B5EF4-FFF2-40B4-BE49-F238E27FC236}">
                <a16:creationId xmlns:a16="http://schemas.microsoft.com/office/drawing/2014/main" id="{AD479BFA-EFC9-4C86-875B-53549BF74EC1}"/>
              </a:ext>
            </a:extLst>
          </p:cNvPr>
          <p:cNvSpPr/>
          <p:nvPr/>
        </p:nvSpPr>
        <p:spPr>
          <a:xfrm flipV="1">
            <a:off x="1581150" y="783250"/>
            <a:ext cx="6051550" cy="7366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 name="Rectangle 7">
            <a:extLst>
              <a:ext uri="{FF2B5EF4-FFF2-40B4-BE49-F238E27FC236}">
                <a16:creationId xmlns:a16="http://schemas.microsoft.com/office/drawing/2014/main" id="{E2B97B34-F5E7-40B6-A695-42435F57BB5B}"/>
              </a:ext>
            </a:extLst>
          </p:cNvPr>
          <p:cNvSpPr/>
          <p:nvPr/>
        </p:nvSpPr>
        <p:spPr>
          <a:xfrm>
            <a:off x="1447800" y="1578136"/>
            <a:ext cx="2984500" cy="15683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 name="TextBox 9">
            <a:extLst>
              <a:ext uri="{FF2B5EF4-FFF2-40B4-BE49-F238E27FC236}">
                <a16:creationId xmlns:a16="http://schemas.microsoft.com/office/drawing/2014/main" id="{EF8B6171-B877-4FA8-8BB8-C6403725E680}"/>
              </a:ext>
            </a:extLst>
          </p:cNvPr>
          <p:cNvSpPr txBox="1"/>
          <p:nvPr/>
        </p:nvSpPr>
        <p:spPr>
          <a:xfrm>
            <a:off x="1149350" y="1874967"/>
            <a:ext cx="9893300" cy="3508653"/>
          </a:xfrm>
          <a:prstGeom prst="rect">
            <a:avLst/>
          </a:prstGeom>
          <a:noFill/>
        </p:spPr>
        <p:txBody>
          <a:bodyPr wrap="square" rtlCol="0">
            <a:spAutoFit/>
          </a:bodyPr>
          <a:lstStyle/>
          <a:p>
            <a:pPr algn="ctr"/>
            <a:r>
              <a:rPr lang="en-US" sz="5400" b="1" i="0" dirty="0">
                <a:solidFill>
                  <a:srgbClr val="00B050"/>
                </a:solidFill>
                <a:effectLst/>
                <a:latin typeface="+mj-lt"/>
                <a:cs typeface="Calibri" panose="020F0502020204030204" pitchFamily="34" charset="0"/>
              </a:rPr>
              <a:t>An Explorative </a:t>
            </a:r>
            <a:r>
              <a:rPr lang="en-US" sz="5400" b="1" dirty="0">
                <a:solidFill>
                  <a:srgbClr val="00B050"/>
                </a:solidFill>
                <a:latin typeface="+mj-lt"/>
                <a:cs typeface="Calibri" panose="020F0502020204030204" pitchFamily="34" charset="0"/>
              </a:rPr>
              <a:t>A</a:t>
            </a:r>
            <a:r>
              <a:rPr lang="en-US" sz="5400" b="1" i="0" dirty="0">
                <a:solidFill>
                  <a:srgbClr val="00B050"/>
                </a:solidFill>
                <a:effectLst/>
                <a:latin typeface="+mj-lt"/>
                <a:cs typeface="Calibri" panose="020F0502020204030204" pitchFamily="34" charset="0"/>
              </a:rPr>
              <a:t>nalysis </a:t>
            </a:r>
          </a:p>
          <a:p>
            <a:pPr algn="ctr"/>
            <a:r>
              <a:rPr lang="en-US" sz="3200" b="1" i="0" dirty="0">
                <a:solidFill>
                  <a:srgbClr val="00B050"/>
                </a:solidFill>
                <a:effectLst/>
                <a:latin typeface="+mj-lt"/>
                <a:cs typeface="Calibri" panose="020F0502020204030204" pitchFamily="34" charset="0"/>
              </a:rPr>
              <a:t>of </a:t>
            </a:r>
          </a:p>
          <a:p>
            <a:pPr algn="ctr"/>
            <a:r>
              <a:rPr lang="en-US" sz="5400" b="1" i="0" dirty="0">
                <a:solidFill>
                  <a:srgbClr val="00B050"/>
                </a:solidFill>
                <a:effectLst/>
                <a:latin typeface="+mj-lt"/>
                <a:cs typeface="Calibri" panose="020F0502020204030204" pitchFamily="34" charset="0"/>
              </a:rPr>
              <a:t>Global </a:t>
            </a:r>
            <a:r>
              <a:rPr lang="en-US" sz="5400" b="1" dirty="0">
                <a:solidFill>
                  <a:srgbClr val="00B050"/>
                </a:solidFill>
                <a:latin typeface="+mj-lt"/>
                <a:cs typeface="Calibri" panose="020F0502020204030204" pitchFamily="34" charset="0"/>
              </a:rPr>
              <a:t>E</a:t>
            </a:r>
            <a:r>
              <a:rPr lang="en-US" sz="5400" b="1" i="0" dirty="0">
                <a:solidFill>
                  <a:srgbClr val="00B050"/>
                </a:solidFill>
                <a:effectLst/>
                <a:latin typeface="+mj-lt"/>
                <a:cs typeface="Calibri" panose="020F0502020204030204" pitchFamily="34" charset="0"/>
              </a:rPr>
              <a:t>nergy </a:t>
            </a:r>
            <a:r>
              <a:rPr lang="en-US" sz="5400" b="1" dirty="0">
                <a:solidFill>
                  <a:srgbClr val="00B050"/>
                </a:solidFill>
                <a:latin typeface="+mj-lt"/>
                <a:cs typeface="Calibri" panose="020F0502020204030204" pitchFamily="34" charset="0"/>
              </a:rPr>
              <a:t>P</a:t>
            </a:r>
            <a:r>
              <a:rPr lang="en-US" sz="5400" b="1" i="0" dirty="0">
                <a:solidFill>
                  <a:srgbClr val="00B050"/>
                </a:solidFill>
                <a:effectLst/>
                <a:latin typeface="+mj-lt"/>
                <a:cs typeface="Calibri" panose="020F0502020204030204" pitchFamily="34" charset="0"/>
              </a:rPr>
              <a:t>roduction </a:t>
            </a:r>
          </a:p>
          <a:p>
            <a:pPr algn="ctr"/>
            <a:endParaRPr lang="en-US" sz="2400" b="1" i="0" dirty="0">
              <a:solidFill>
                <a:srgbClr val="00B050"/>
              </a:solidFill>
              <a:effectLst/>
              <a:latin typeface="+mj-lt"/>
              <a:cs typeface="Calibri" panose="020F0502020204030204" pitchFamily="34" charset="0"/>
            </a:endParaRPr>
          </a:p>
          <a:p>
            <a:pPr algn="ctr"/>
            <a:r>
              <a:rPr lang="en-US" sz="4000" b="1" i="0" dirty="0">
                <a:solidFill>
                  <a:srgbClr val="00B050"/>
                </a:solidFill>
                <a:effectLst/>
                <a:latin typeface="+mj-lt"/>
                <a:cs typeface="Calibri" panose="020F0502020204030204" pitchFamily="34" charset="0"/>
              </a:rPr>
              <a:t>by Nick, Mike, Aline &amp; Carly</a:t>
            </a:r>
          </a:p>
          <a:p>
            <a:endParaRPr lang="en-AU" dirty="0"/>
          </a:p>
        </p:txBody>
      </p:sp>
    </p:spTree>
    <p:extLst>
      <p:ext uri="{BB962C8B-B14F-4D97-AF65-F5344CB8AC3E}">
        <p14:creationId xmlns:p14="http://schemas.microsoft.com/office/powerpoint/2010/main" val="5294239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39EF64E8-E0BD-4F95-BBA0-109DB60DC425}"/>
              </a:ext>
            </a:extLst>
          </p:cNvPr>
          <p:cNvSpPr>
            <a:spLocks noGrp="1"/>
          </p:cNvSpPr>
          <p:nvPr>
            <p:ph type="title"/>
          </p:nvPr>
        </p:nvSpPr>
        <p:spPr/>
        <p:txBody>
          <a:bodyPr/>
          <a:lstStyle/>
          <a:p>
            <a:endParaRPr lang="en-AU" dirty="0"/>
          </a:p>
        </p:txBody>
      </p:sp>
      <p:sp>
        <p:nvSpPr>
          <p:cNvPr id="3" name="Content Placeholder 2" hidden="1">
            <a:extLst>
              <a:ext uri="{FF2B5EF4-FFF2-40B4-BE49-F238E27FC236}">
                <a16:creationId xmlns:a16="http://schemas.microsoft.com/office/drawing/2014/main" id="{94961A05-4022-4B97-A222-3F3D036B4541}"/>
              </a:ext>
            </a:extLst>
          </p:cNvPr>
          <p:cNvSpPr>
            <a:spLocks noGrp="1"/>
          </p:cNvSpPr>
          <p:nvPr>
            <p:ph idx="1"/>
          </p:nvPr>
        </p:nvSpPr>
        <p:spPr/>
        <p:txBody>
          <a:bodyPr/>
          <a:lstStyle/>
          <a:p>
            <a:endParaRPr lang="en-AU"/>
          </a:p>
        </p:txBody>
      </p:sp>
      <p:pic>
        <p:nvPicPr>
          <p:cNvPr id="4" name="Picture 3">
            <a:extLst>
              <a:ext uri="{FF2B5EF4-FFF2-40B4-BE49-F238E27FC236}">
                <a16:creationId xmlns:a16="http://schemas.microsoft.com/office/drawing/2014/main" id="{28E1F9D1-3430-4255-8257-84A4C7C571A5}"/>
              </a:ext>
            </a:extLst>
          </p:cNvPr>
          <p:cNvPicPr>
            <a:picLocks noChangeAspect="1"/>
          </p:cNvPicPr>
          <p:nvPr/>
        </p:nvPicPr>
        <p:blipFill>
          <a:blip r:embed="rId3"/>
          <a:stretch>
            <a:fillRect/>
          </a:stretch>
        </p:blipFill>
        <p:spPr>
          <a:xfrm>
            <a:off x="173831" y="137465"/>
            <a:ext cx="1709738" cy="1868783"/>
          </a:xfrm>
          <a:prstGeom prst="rect">
            <a:avLst/>
          </a:prstGeom>
        </p:spPr>
      </p:pic>
      <p:sp>
        <p:nvSpPr>
          <p:cNvPr id="5" name="Rectangle 4">
            <a:extLst>
              <a:ext uri="{FF2B5EF4-FFF2-40B4-BE49-F238E27FC236}">
                <a16:creationId xmlns:a16="http://schemas.microsoft.com/office/drawing/2014/main" id="{A8ECE9BA-A350-4BB4-BA2E-058EED663F1E}"/>
              </a:ext>
            </a:extLst>
          </p:cNvPr>
          <p:cNvSpPr/>
          <p:nvPr/>
        </p:nvSpPr>
        <p:spPr>
          <a:xfrm>
            <a:off x="1676400" y="495300"/>
            <a:ext cx="3886200" cy="1651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Rectangle 5">
            <a:extLst>
              <a:ext uri="{FF2B5EF4-FFF2-40B4-BE49-F238E27FC236}">
                <a16:creationId xmlns:a16="http://schemas.microsoft.com/office/drawing/2014/main" id="{191906AC-BAF8-46CD-B296-3B12FA529612}"/>
              </a:ext>
            </a:extLst>
          </p:cNvPr>
          <p:cNvSpPr/>
          <p:nvPr/>
        </p:nvSpPr>
        <p:spPr>
          <a:xfrm flipV="1">
            <a:off x="1447800" y="1422398"/>
            <a:ext cx="9601200" cy="457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 name="Rectangle 6">
            <a:extLst>
              <a:ext uri="{FF2B5EF4-FFF2-40B4-BE49-F238E27FC236}">
                <a16:creationId xmlns:a16="http://schemas.microsoft.com/office/drawing/2014/main" id="{AD479BFA-EFC9-4C86-875B-53549BF74EC1}"/>
              </a:ext>
            </a:extLst>
          </p:cNvPr>
          <p:cNvSpPr/>
          <p:nvPr/>
        </p:nvSpPr>
        <p:spPr>
          <a:xfrm flipV="1">
            <a:off x="1581150" y="783250"/>
            <a:ext cx="6051550" cy="7366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 name="Rectangle 7">
            <a:extLst>
              <a:ext uri="{FF2B5EF4-FFF2-40B4-BE49-F238E27FC236}">
                <a16:creationId xmlns:a16="http://schemas.microsoft.com/office/drawing/2014/main" id="{E2B97B34-F5E7-40B6-A695-42435F57BB5B}"/>
              </a:ext>
            </a:extLst>
          </p:cNvPr>
          <p:cNvSpPr/>
          <p:nvPr/>
        </p:nvSpPr>
        <p:spPr>
          <a:xfrm>
            <a:off x="1447800" y="1578136"/>
            <a:ext cx="2984500" cy="15683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 name="TextBox 9">
            <a:extLst>
              <a:ext uri="{FF2B5EF4-FFF2-40B4-BE49-F238E27FC236}">
                <a16:creationId xmlns:a16="http://schemas.microsoft.com/office/drawing/2014/main" id="{EF8B6171-B877-4FA8-8BB8-C6403725E680}"/>
              </a:ext>
            </a:extLst>
          </p:cNvPr>
          <p:cNvSpPr txBox="1"/>
          <p:nvPr/>
        </p:nvSpPr>
        <p:spPr>
          <a:xfrm>
            <a:off x="1987550" y="795819"/>
            <a:ext cx="8623300" cy="923330"/>
          </a:xfrm>
          <a:prstGeom prst="rect">
            <a:avLst/>
          </a:prstGeom>
          <a:noFill/>
        </p:spPr>
        <p:txBody>
          <a:bodyPr wrap="square" rtlCol="0">
            <a:spAutoFit/>
          </a:bodyPr>
          <a:lstStyle/>
          <a:p>
            <a:r>
              <a:rPr lang="en-US" sz="3600" b="1" i="0" dirty="0">
                <a:solidFill>
                  <a:srgbClr val="00B050"/>
                </a:solidFill>
                <a:effectLst/>
                <a:latin typeface="+mj-lt"/>
                <a:cs typeface="Calibri" panose="020F0502020204030204" pitchFamily="34" charset="0"/>
              </a:rPr>
              <a:t>How to discover the real powerhouse?</a:t>
            </a:r>
          </a:p>
          <a:p>
            <a:endParaRPr lang="en-AU" dirty="0"/>
          </a:p>
        </p:txBody>
      </p:sp>
      <p:sp>
        <p:nvSpPr>
          <p:cNvPr id="11" name="TextBox 10">
            <a:extLst>
              <a:ext uri="{FF2B5EF4-FFF2-40B4-BE49-F238E27FC236}">
                <a16:creationId xmlns:a16="http://schemas.microsoft.com/office/drawing/2014/main" id="{8A0D1798-AC7A-49A9-AA11-E7BA4B87DC6F}"/>
              </a:ext>
            </a:extLst>
          </p:cNvPr>
          <p:cNvSpPr txBox="1"/>
          <p:nvPr/>
        </p:nvSpPr>
        <p:spPr>
          <a:xfrm>
            <a:off x="1454150" y="2368364"/>
            <a:ext cx="9690100" cy="3357650"/>
          </a:xfrm>
          <a:prstGeom prst="rect">
            <a:avLst/>
          </a:prstGeom>
          <a:noFill/>
        </p:spPr>
        <p:txBody>
          <a:bodyPr wrap="square" rtlCol="0">
            <a:spAutoFit/>
          </a:bodyPr>
          <a:lstStyle/>
          <a:p>
            <a:pPr marL="342900" indent="-342900">
              <a:lnSpc>
                <a:spcPct val="150000"/>
              </a:lnSpc>
              <a:buFont typeface="Courier New" panose="02070309020205020404" pitchFamily="49" charset="0"/>
              <a:buChar char="o"/>
            </a:pPr>
            <a:r>
              <a:rPr lang="en-US" sz="2400" i="0" dirty="0">
                <a:solidFill>
                  <a:srgbClr val="00B050"/>
                </a:solidFill>
                <a:effectLst/>
                <a:latin typeface="+mj-lt"/>
                <a:cs typeface="Calibri" panose="020F0502020204030204" pitchFamily="34" charset="0"/>
              </a:rPr>
              <a:t>What are the most commonly used power sources globally?</a:t>
            </a:r>
          </a:p>
          <a:p>
            <a:pPr marL="342900" indent="-342900">
              <a:lnSpc>
                <a:spcPct val="150000"/>
              </a:lnSpc>
              <a:buFont typeface="Courier New" panose="02070309020205020404" pitchFamily="49" charset="0"/>
              <a:buChar char="o"/>
            </a:pPr>
            <a:r>
              <a:rPr lang="en-US" sz="2400" i="0" dirty="0">
                <a:solidFill>
                  <a:srgbClr val="00B050"/>
                </a:solidFill>
                <a:effectLst/>
                <a:latin typeface="+mj-lt"/>
                <a:cs typeface="Calibri" panose="020F0502020204030204" pitchFamily="34" charset="0"/>
              </a:rPr>
              <a:t>Do developing or developed nations produce more power per capita?</a:t>
            </a:r>
          </a:p>
          <a:p>
            <a:pPr marL="342900" indent="-342900">
              <a:lnSpc>
                <a:spcPct val="150000"/>
              </a:lnSpc>
              <a:buFont typeface="Courier New" panose="02070309020205020404" pitchFamily="49" charset="0"/>
              <a:buChar char="o"/>
            </a:pPr>
            <a:r>
              <a:rPr lang="en-US" sz="2400" i="0" dirty="0">
                <a:solidFill>
                  <a:srgbClr val="00B050"/>
                </a:solidFill>
                <a:effectLst/>
                <a:latin typeface="+mj-lt"/>
                <a:cs typeface="Calibri" panose="020F0502020204030204" pitchFamily="34" charset="0"/>
              </a:rPr>
              <a:t>Do developing or developed nations use more renewable or non- renewable energy sources?</a:t>
            </a:r>
          </a:p>
          <a:p>
            <a:pPr marL="342900" indent="-342900">
              <a:lnSpc>
                <a:spcPct val="150000"/>
              </a:lnSpc>
              <a:buFont typeface="Courier New" panose="02070309020205020404" pitchFamily="49" charset="0"/>
              <a:buChar char="o"/>
            </a:pPr>
            <a:r>
              <a:rPr lang="en-US" sz="2400" i="0" dirty="0">
                <a:solidFill>
                  <a:srgbClr val="00B050"/>
                </a:solidFill>
                <a:effectLst/>
                <a:latin typeface="+mj-lt"/>
                <a:cs typeface="Calibri" panose="020F0502020204030204" pitchFamily="34" charset="0"/>
              </a:rPr>
              <a:t>Bonus: compare COP26 agreements</a:t>
            </a:r>
          </a:p>
          <a:p>
            <a:pPr marL="342900" indent="-342900">
              <a:lnSpc>
                <a:spcPct val="150000"/>
              </a:lnSpc>
              <a:buFont typeface="Courier New" panose="02070309020205020404" pitchFamily="49" charset="0"/>
              <a:buChar char="o"/>
            </a:pPr>
            <a:r>
              <a:rPr lang="en-US" sz="2400" i="0" dirty="0">
                <a:solidFill>
                  <a:srgbClr val="00B050"/>
                </a:solidFill>
                <a:effectLst/>
                <a:latin typeface="+mj-lt"/>
                <a:cs typeface="Calibri" panose="020F0502020204030204" pitchFamily="34" charset="0"/>
              </a:rPr>
              <a:t>Google API plot energy plants</a:t>
            </a:r>
            <a:endParaRPr lang="en-AU" sz="2400" dirty="0"/>
          </a:p>
        </p:txBody>
      </p:sp>
    </p:spTree>
    <p:extLst>
      <p:ext uri="{BB962C8B-B14F-4D97-AF65-F5344CB8AC3E}">
        <p14:creationId xmlns:p14="http://schemas.microsoft.com/office/powerpoint/2010/main" val="39775696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39EF64E8-E0BD-4F95-BBA0-109DB60DC425}"/>
              </a:ext>
            </a:extLst>
          </p:cNvPr>
          <p:cNvSpPr>
            <a:spLocks noGrp="1"/>
          </p:cNvSpPr>
          <p:nvPr>
            <p:ph type="title"/>
          </p:nvPr>
        </p:nvSpPr>
        <p:spPr/>
        <p:txBody>
          <a:bodyPr/>
          <a:lstStyle/>
          <a:p>
            <a:endParaRPr lang="en-AU" dirty="0"/>
          </a:p>
        </p:txBody>
      </p:sp>
      <p:sp>
        <p:nvSpPr>
          <p:cNvPr id="3" name="Content Placeholder 2" hidden="1">
            <a:extLst>
              <a:ext uri="{FF2B5EF4-FFF2-40B4-BE49-F238E27FC236}">
                <a16:creationId xmlns:a16="http://schemas.microsoft.com/office/drawing/2014/main" id="{94961A05-4022-4B97-A222-3F3D036B4541}"/>
              </a:ext>
            </a:extLst>
          </p:cNvPr>
          <p:cNvSpPr>
            <a:spLocks noGrp="1"/>
          </p:cNvSpPr>
          <p:nvPr>
            <p:ph idx="1"/>
          </p:nvPr>
        </p:nvSpPr>
        <p:spPr/>
        <p:txBody>
          <a:bodyPr/>
          <a:lstStyle/>
          <a:p>
            <a:endParaRPr lang="en-AU"/>
          </a:p>
        </p:txBody>
      </p:sp>
      <p:pic>
        <p:nvPicPr>
          <p:cNvPr id="4" name="Picture 3">
            <a:extLst>
              <a:ext uri="{FF2B5EF4-FFF2-40B4-BE49-F238E27FC236}">
                <a16:creationId xmlns:a16="http://schemas.microsoft.com/office/drawing/2014/main" id="{28E1F9D1-3430-4255-8257-84A4C7C571A5}"/>
              </a:ext>
            </a:extLst>
          </p:cNvPr>
          <p:cNvPicPr>
            <a:picLocks noChangeAspect="1"/>
          </p:cNvPicPr>
          <p:nvPr/>
        </p:nvPicPr>
        <p:blipFill>
          <a:blip r:embed="rId3"/>
          <a:stretch>
            <a:fillRect/>
          </a:stretch>
        </p:blipFill>
        <p:spPr>
          <a:xfrm>
            <a:off x="173831" y="137465"/>
            <a:ext cx="1709738" cy="1868783"/>
          </a:xfrm>
          <a:prstGeom prst="rect">
            <a:avLst/>
          </a:prstGeom>
        </p:spPr>
      </p:pic>
      <p:sp>
        <p:nvSpPr>
          <p:cNvPr id="5" name="Rectangle 4">
            <a:extLst>
              <a:ext uri="{FF2B5EF4-FFF2-40B4-BE49-F238E27FC236}">
                <a16:creationId xmlns:a16="http://schemas.microsoft.com/office/drawing/2014/main" id="{A8ECE9BA-A350-4BB4-BA2E-058EED663F1E}"/>
              </a:ext>
            </a:extLst>
          </p:cNvPr>
          <p:cNvSpPr/>
          <p:nvPr/>
        </p:nvSpPr>
        <p:spPr>
          <a:xfrm>
            <a:off x="1676400" y="495300"/>
            <a:ext cx="3886200" cy="1651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Rectangle 5">
            <a:extLst>
              <a:ext uri="{FF2B5EF4-FFF2-40B4-BE49-F238E27FC236}">
                <a16:creationId xmlns:a16="http://schemas.microsoft.com/office/drawing/2014/main" id="{191906AC-BAF8-46CD-B296-3B12FA529612}"/>
              </a:ext>
            </a:extLst>
          </p:cNvPr>
          <p:cNvSpPr/>
          <p:nvPr/>
        </p:nvSpPr>
        <p:spPr>
          <a:xfrm flipV="1">
            <a:off x="1447800" y="1422398"/>
            <a:ext cx="9601200" cy="457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 name="Rectangle 6">
            <a:extLst>
              <a:ext uri="{FF2B5EF4-FFF2-40B4-BE49-F238E27FC236}">
                <a16:creationId xmlns:a16="http://schemas.microsoft.com/office/drawing/2014/main" id="{AD479BFA-EFC9-4C86-875B-53549BF74EC1}"/>
              </a:ext>
            </a:extLst>
          </p:cNvPr>
          <p:cNvSpPr/>
          <p:nvPr/>
        </p:nvSpPr>
        <p:spPr>
          <a:xfrm flipV="1">
            <a:off x="1581150" y="783250"/>
            <a:ext cx="6051550" cy="7366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 name="Rectangle 7">
            <a:extLst>
              <a:ext uri="{FF2B5EF4-FFF2-40B4-BE49-F238E27FC236}">
                <a16:creationId xmlns:a16="http://schemas.microsoft.com/office/drawing/2014/main" id="{E2B97B34-F5E7-40B6-A695-42435F57BB5B}"/>
              </a:ext>
            </a:extLst>
          </p:cNvPr>
          <p:cNvSpPr/>
          <p:nvPr/>
        </p:nvSpPr>
        <p:spPr>
          <a:xfrm>
            <a:off x="1447800" y="1578136"/>
            <a:ext cx="2984500" cy="15683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 name="TextBox 9">
            <a:extLst>
              <a:ext uri="{FF2B5EF4-FFF2-40B4-BE49-F238E27FC236}">
                <a16:creationId xmlns:a16="http://schemas.microsoft.com/office/drawing/2014/main" id="{EF8B6171-B877-4FA8-8BB8-C6403725E680}"/>
              </a:ext>
            </a:extLst>
          </p:cNvPr>
          <p:cNvSpPr txBox="1"/>
          <p:nvPr/>
        </p:nvSpPr>
        <p:spPr>
          <a:xfrm>
            <a:off x="1987549" y="795819"/>
            <a:ext cx="7052469" cy="923330"/>
          </a:xfrm>
          <a:prstGeom prst="rect">
            <a:avLst/>
          </a:prstGeom>
          <a:noFill/>
        </p:spPr>
        <p:txBody>
          <a:bodyPr wrap="square" rtlCol="0">
            <a:spAutoFit/>
          </a:bodyPr>
          <a:lstStyle/>
          <a:p>
            <a:r>
              <a:rPr lang="en-US" sz="3600" b="1" i="0" dirty="0">
                <a:solidFill>
                  <a:srgbClr val="00B050"/>
                </a:solidFill>
                <a:effectLst/>
                <a:latin typeface="+mj-lt"/>
                <a:cs typeface="Calibri" panose="020F0502020204030204" pitchFamily="34" charset="0"/>
              </a:rPr>
              <a:t>Data Exploration / Sourcing</a:t>
            </a:r>
          </a:p>
          <a:p>
            <a:endParaRPr lang="en-AU" dirty="0"/>
          </a:p>
        </p:txBody>
      </p:sp>
      <p:pic>
        <p:nvPicPr>
          <p:cNvPr id="11" name="Picture 10">
            <a:extLst>
              <a:ext uri="{FF2B5EF4-FFF2-40B4-BE49-F238E27FC236}">
                <a16:creationId xmlns:a16="http://schemas.microsoft.com/office/drawing/2014/main" id="{B00F0B7C-93F8-43F2-999E-C3B55CB289D6}"/>
              </a:ext>
            </a:extLst>
          </p:cNvPr>
          <p:cNvPicPr>
            <a:picLocks noChangeAspect="1"/>
          </p:cNvPicPr>
          <p:nvPr/>
        </p:nvPicPr>
        <p:blipFill>
          <a:blip r:embed="rId4"/>
          <a:stretch>
            <a:fillRect/>
          </a:stretch>
        </p:blipFill>
        <p:spPr>
          <a:xfrm>
            <a:off x="8076292" y="186047"/>
            <a:ext cx="3752592" cy="2936249"/>
          </a:xfrm>
          <a:prstGeom prst="rect">
            <a:avLst/>
          </a:prstGeom>
        </p:spPr>
      </p:pic>
      <p:pic>
        <p:nvPicPr>
          <p:cNvPr id="13" name="Picture 12">
            <a:extLst>
              <a:ext uri="{FF2B5EF4-FFF2-40B4-BE49-F238E27FC236}">
                <a16:creationId xmlns:a16="http://schemas.microsoft.com/office/drawing/2014/main" id="{446B368A-4DCF-4381-91B7-F3DD1A25002B}"/>
              </a:ext>
            </a:extLst>
          </p:cNvPr>
          <p:cNvPicPr>
            <a:picLocks noChangeAspect="1"/>
          </p:cNvPicPr>
          <p:nvPr/>
        </p:nvPicPr>
        <p:blipFill>
          <a:blip r:embed="rId5"/>
          <a:stretch>
            <a:fillRect/>
          </a:stretch>
        </p:blipFill>
        <p:spPr>
          <a:xfrm>
            <a:off x="7632700" y="3529189"/>
            <a:ext cx="3993374" cy="2800590"/>
          </a:xfrm>
          <a:prstGeom prst="rect">
            <a:avLst/>
          </a:prstGeom>
        </p:spPr>
      </p:pic>
      <p:pic>
        <p:nvPicPr>
          <p:cNvPr id="15" name="Picture 14">
            <a:extLst>
              <a:ext uri="{FF2B5EF4-FFF2-40B4-BE49-F238E27FC236}">
                <a16:creationId xmlns:a16="http://schemas.microsoft.com/office/drawing/2014/main" id="{45575291-3A03-4889-AF78-03A58FAC451F}"/>
              </a:ext>
            </a:extLst>
          </p:cNvPr>
          <p:cNvPicPr>
            <a:picLocks noChangeAspect="1"/>
          </p:cNvPicPr>
          <p:nvPr/>
        </p:nvPicPr>
        <p:blipFill>
          <a:blip r:embed="rId6"/>
          <a:stretch>
            <a:fillRect/>
          </a:stretch>
        </p:blipFill>
        <p:spPr>
          <a:xfrm>
            <a:off x="4157591" y="2012884"/>
            <a:ext cx="3306227" cy="4104950"/>
          </a:xfrm>
          <a:prstGeom prst="rect">
            <a:avLst/>
          </a:prstGeom>
        </p:spPr>
      </p:pic>
      <p:pic>
        <p:nvPicPr>
          <p:cNvPr id="17" name="Picture 16">
            <a:extLst>
              <a:ext uri="{FF2B5EF4-FFF2-40B4-BE49-F238E27FC236}">
                <a16:creationId xmlns:a16="http://schemas.microsoft.com/office/drawing/2014/main" id="{771F233E-3319-4029-864D-8BBD459AC419}"/>
              </a:ext>
            </a:extLst>
          </p:cNvPr>
          <p:cNvPicPr>
            <a:picLocks noChangeAspect="1"/>
          </p:cNvPicPr>
          <p:nvPr/>
        </p:nvPicPr>
        <p:blipFill>
          <a:blip r:embed="rId7"/>
          <a:stretch>
            <a:fillRect/>
          </a:stretch>
        </p:blipFill>
        <p:spPr>
          <a:xfrm>
            <a:off x="179793" y="2431254"/>
            <a:ext cx="3865745" cy="3268210"/>
          </a:xfrm>
          <a:prstGeom prst="rect">
            <a:avLst/>
          </a:prstGeom>
        </p:spPr>
      </p:pic>
    </p:spTree>
    <p:extLst>
      <p:ext uri="{BB962C8B-B14F-4D97-AF65-F5344CB8AC3E}">
        <p14:creationId xmlns:p14="http://schemas.microsoft.com/office/powerpoint/2010/main" val="20134604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39EF64E8-E0BD-4F95-BBA0-109DB60DC425}"/>
              </a:ext>
            </a:extLst>
          </p:cNvPr>
          <p:cNvSpPr>
            <a:spLocks noGrp="1"/>
          </p:cNvSpPr>
          <p:nvPr>
            <p:ph type="title"/>
          </p:nvPr>
        </p:nvSpPr>
        <p:spPr/>
        <p:txBody>
          <a:bodyPr/>
          <a:lstStyle/>
          <a:p>
            <a:endParaRPr lang="en-AU" dirty="0"/>
          </a:p>
        </p:txBody>
      </p:sp>
      <p:sp>
        <p:nvSpPr>
          <p:cNvPr id="3" name="Content Placeholder 2" hidden="1">
            <a:extLst>
              <a:ext uri="{FF2B5EF4-FFF2-40B4-BE49-F238E27FC236}">
                <a16:creationId xmlns:a16="http://schemas.microsoft.com/office/drawing/2014/main" id="{94961A05-4022-4B97-A222-3F3D036B4541}"/>
              </a:ext>
            </a:extLst>
          </p:cNvPr>
          <p:cNvSpPr>
            <a:spLocks noGrp="1"/>
          </p:cNvSpPr>
          <p:nvPr>
            <p:ph idx="1"/>
          </p:nvPr>
        </p:nvSpPr>
        <p:spPr/>
        <p:txBody>
          <a:bodyPr/>
          <a:lstStyle/>
          <a:p>
            <a:endParaRPr lang="en-AU"/>
          </a:p>
        </p:txBody>
      </p:sp>
      <p:pic>
        <p:nvPicPr>
          <p:cNvPr id="4" name="Picture 3">
            <a:extLst>
              <a:ext uri="{FF2B5EF4-FFF2-40B4-BE49-F238E27FC236}">
                <a16:creationId xmlns:a16="http://schemas.microsoft.com/office/drawing/2014/main" id="{28E1F9D1-3430-4255-8257-84A4C7C571A5}"/>
              </a:ext>
            </a:extLst>
          </p:cNvPr>
          <p:cNvPicPr>
            <a:picLocks noChangeAspect="1"/>
          </p:cNvPicPr>
          <p:nvPr/>
        </p:nvPicPr>
        <p:blipFill>
          <a:blip r:embed="rId3"/>
          <a:stretch>
            <a:fillRect/>
          </a:stretch>
        </p:blipFill>
        <p:spPr>
          <a:xfrm>
            <a:off x="173831" y="137465"/>
            <a:ext cx="1709738" cy="1868783"/>
          </a:xfrm>
          <a:prstGeom prst="rect">
            <a:avLst/>
          </a:prstGeom>
        </p:spPr>
      </p:pic>
      <p:sp>
        <p:nvSpPr>
          <p:cNvPr id="5" name="Rectangle 4">
            <a:extLst>
              <a:ext uri="{FF2B5EF4-FFF2-40B4-BE49-F238E27FC236}">
                <a16:creationId xmlns:a16="http://schemas.microsoft.com/office/drawing/2014/main" id="{A8ECE9BA-A350-4BB4-BA2E-058EED663F1E}"/>
              </a:ext>
            </a:extLst>
          </p:cNvPr>
          <p:cNvSpPr/>
          <p:nvPr/>
        </p:nvSpPr>
        <p:spPr>
          <a:xfrm>
            <a:off x="1676400" y="495300"/>
            <a:ext cx="3886200" cy="1651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Rectangle 5">
            <a:extLst>
              <a:ext uri="{FF2B5EF4-FFF2-40B4-BE49-F238E27FC236}">
                <a16:creationId xmlns:a16="http://schemas.microsoft.com/office/drawing/2014/main" id="{191906AC-BAF8-46CD-B296-3B12FA529612}"/>
              </a:ext>
            </a:extLst>
          </p:cNvPr>
          <p:cNvSpPr/>
          <p:nvPr/>
        </p:nvSpPr>
        <p:spPr>
          <a:xfrm flipV="1">
            <a:off x="1447800" y="1422398"/>
            <a:ext cx="9601200" cy="457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 name="Rectangle 6">
            <a:extLst>
              <a:ext uri="{FF2B5EF4-FFF2-40B4-BE49-F238E27FC236}">
                <a16:creationId xmlns:a16="http://schemas.microsoft.com/office/drawing/2014/main" id="{AD479BFA-EFC9-4C86-875B-53549BF74EC1}"/>
              </a:ext>
            </a:extLst>
          </p:cNvPr>
          <p:cNvSpPr/>
          <p:nvPr/>
        </p:nvSpPr>
        <p:spPr>
          <a:xfrm flipV="1">
            <a:off x="1581150" y="783250"/>
            <a:ext cx="6051550" cy="7366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 name="Rectangle 7">
            <a:extLst>
              <a:ext uri="{FF2B5EF4-FFF2-40B4-BE49-F238E27FC236}">
                <a16:creationId xmlns:a16="http://schemas.microsoft.com/office/drawing/2014/main" id="{E2B97B34-F5E7-40B6-A695-42435F57BB5B}"/>
              </a:ext>
            </a:extLst>
          </p:cNvPr>
          <p:cNvSpPr/>
          <p:nvPr/>
        </p:nvSpPr>
        <p:spPr>
          <a:xfrm>
            <a:off x="1447800" y="1578136"/>
            <a:ext cx="2984500" cy="15683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 name="TextBox 9">
            <a:extLst>
              <a:ext uri="{FF2B5EF4-FFF2-40B4-BE49-F238E27FC236}">
                <a16:creationId xmlns:a16="http://schemas.microsoft.com/office/drawing/2014/main" id="{EF8B6171-B877-4FA8-8BB8-C6403725E680}"/>
              </a:ext>
            </a:extLst>
          </p:cNvPr>
          <p:cNvSpPr txBox="1"/>
          <p:nvPr/>
        </p:nvSpPr>
        <p:spPr>
          <a:xfrm>
            <a:off x="1987550" y="795819"/>
            <a:ext cx="3371850" cy="923330"/>
          </a:xfrm>
          <a:prstGeom prst="rect">
            <a:avLst/>
          </a:prstGeom>
          <a:noFill/>
        </p:spPr>
        <p:txBody>
          <a:bodyPr wrap="square" rtlCol="0">
            <a:spAutoFit/>
          </a:bodyPr>
          <a:lstStyle/>
          <a:p>
            <a:r>
              <a:rPr lang="en-US" sz="3600" b="1" i="0" dirty="0">
                <a:solidFill>
                  <a:srgbClr val="00B050"/>
                </a:solidFill>
                <a:effectLst/>
                <a:latin typeface="+mj-lt"/>
                <a:cs typeface="Calibri" panose="020F0502020204030204" pitchFamily="34" charset="0"/>
              </a:rPr>
              <a:t>Data Cleaning</a:t>
            </a:r>
          </a:p>
          <a:p>
            <a:endParaRPr lang="en-AU" dirty="0"/>
          </a:p>
        </p:txBody>
      </p:sp>
      <p:pic>
        <p:nvPicPr>
          <p:cNvPr id="11" name="Picture 10">
            <a:extLst>
              <a:ext uri="{FF2B5EF4-FFF2-40B4-BE49-F238E27FC236}">
                <a16:creationId xmlns:a16="http://schemas.microsoft.com/office/drawing/2014/main" id="{446E9712-2E45-40A6-8F2B-93DCF735837A}"/>
              </a:ext>
            </a:extLst>
          </p:cNvPr>
          <p:cNvPicPr>
            <a:picLocks noChangeAspect="1"/>
          </p:cNvPicPr>
          <p:nvPr/>
        </p:nvPicPr>
        <p:blipFill>
          <a:blip r:embed="rId4"/>
          <a:stretch>
            <a:fillRect/>
          </a:stretch>
        </p:blipFill>
        <p:spPr>
          <a:xfrm>
            <a:off x="173831" y="2116268"/>
            <a:ext cx="2984501" cy="2886584"/>
          </a:xfrm>
          <a:prstGeom prst="rect">
            <a:avLst/>
          </a:prstGeom>
        </p:spPr>
      </p:pic>
      <p:pic>
        <p:nvPicPr>
          <p:cNvPr id="13" name="Picture 12">
            <a:extLst>
              <a:ext uri="{FF2B5EF4-FFF2-40B4-BE49-F238E27FC236}">
                <a16:creationId xmlns:a16="http://schemas.microsoft.com/office/drawing/2014/main" id="{E82F5BFF-E7C1-4A92-99FA-2CE70C06814D}"/>
              </a:ext>
            </a:extLst>
          </p:cNvPr>
          <p:cNvPicPr>
            <a:picLocks noChangeAspect="1"/>
          </p:cNvPicPr>
          <p:nvPr/>
        </p:nvPicPr>
        <p:blipFill>
          <a:blip r:embed="rId5"/>
          <a:stretch>
            <a:fillRect/>
          </a:stretch>
        </p:blipFill>
        <p:spPr>
          <a:xfrm>
            <a:off x="173831" y="5123033"/>
            <a:ext cx="2984501" cy="1503324"/>
          </a:xfrm>
          <a:prstGeom prst="rect">
            <a:avLst/>
          </a:prstGeom>
        </p:spPr>
      </p:pic>
      <p:pic>
        <p:nvPicPr>
          <p:cNvPr id="15" name="Picture 14">
            <a:extLst>
              <a:ext uri="{FF2B5EF4-FFF2-40B4-BE49-F238E27FC236}">
                <a16:creationId xmlns:a16="http://schemas.microsoft.com/office/drawing/2014/main" id="{78C3B18B-A7D5-443E-8F3C-8B7B7F39450A}"/>
              </a:ext>
            </a:extLst>
          </p:cNvPr>
          <p:cNvPicPr>
            <a:picLocks noChangeAspect="1"/>
          </p:cNvPicPr>
          <p:nvPr/>
        </p:nvPicPr>
        <p:blipFill>
          <a:blip r:embed="rId6"/>
          <a:stretch>
            <a:fillRect/>
          </a:stretch>
        </p:blipFill>
        <p:spPr>
          <a:xfrm>
            <a:off x="3259024" y="1546944"/>
            <a:ext cx="4408713" cy="1012026"/>
          </a:xfrm>
          <a:prstGeom prst="rect">
            <a:avLst/>
          </a:prstGeom>
        </p:spPr>
      </p:pic>
      <p:pic>
        <p:nvPicPr>
          <p:cNvPr id="17" name="Picture 16">
            <a:extLst>
              <a:ext uri="{FF2B5EF4-FFF2-40B4-BE49-F238E27FC236}">
                <a16:creationId xmlns:a16="http://schemas.microsoft.com/office/drawing/2014/main" id="{6FCFAD02-3F5C-4C14-91BC-FED8273DE709}"/>
              </a:ext>
            </a:extLst>
          </p:cNvPr>
          <p:cNvPicPr>
            <a:picLocks noChangeAspect="1"/>
          </p:cNvPicPr>
          <p:nvPr/>
        </p:nvPicPr>
        <p:blipFill>
          <a:blip r:embed="rId7"/>
          <a:stretch>
            <a:fillRect/>
          </a:stretch>
        </p:blipFill>
        <p:spPr>
          <a:xfrm>
            <a:off x="3281958" y="2590162"/>
            <a:ext cx="4408713" cy="868835"/>
          </a:xfrm>
          <a:prstGeom prst="rect">
            <a:avLst/>
          </a:prstGeom>
        </p:spPr>
      </p:pic>
      <p:pic>
        <p:nvPicPr>
          <p:cNvPr id="19" name="Picture 18">
            <a:extLst>
              <a:ext uri="{FF2B5EF4-FFF2-40B4-BE49-F238E27FC236}">
                <a16:creationId xmlns:a16="http://schemas.microsoft.com/office/drawing/2014/main" id="{732EFD06-C917-4D20-91A6-E10273A0A8DD}"/>
              </a:ext>
            </a:extLst>
          </p:cNvPr>
          <p:cNvPicPr>
            <a:picLocks noChangeAspect="1"/>
          </p:cNvPicPr>
          <p:nvPr/>
        </p:nvPicPr>
        <p:blipFill>
          <a:blip r:embed="rId8"/>
          <a:stretch>
            <a:fillRect/>
          </a:stretch>
        </p:blipFill>
        <p:spPr>
          <a:xfrm>
            <a:off x="3259024" y="3505311"/>
            <a:ext cx="4408712" cy="3121046"/>
          </a:xfrm>
          <a:prstGeom prst="rect">
            <a:avLst/>
          </a:prstGeom>
        </p:spPr>
      </p:pic>
      <p:pic>
        <p:nvPicPr>
          <p:cNvPr id="21" name="Picture 20">
            <a:extLst>
              <a:ext uri="{FF2B5EF4-FFF2-40B4-BE49-F238E27FC236}">
                <a16:creationId xmlns:a16="http://schemas.microsoft.com/office/drawing/2014/main" id="{19085CA0-C521-4C6B-ADB0-BDDC0E2CD90C}"/>
              </a:ext>
            </a:extLst>
          </p:cNvPr>
          <p:cNvPicPr>
            <a:picLocks noChangeAspect="1"/>
          </p:cNvPicPr>
          <p:nvPr/>
        </p:nvPicPr>
        <p:blipFill>
          <a:blip r:embed="rId9"/>
          <a:stretch>
            <a:fillRect/>
          </a:stretch>
        </p:blipFill>
        <p:spPr>
          <a:xfrm>
            <a:off x="7690671" y="291748"/>
            <a:ext cx="4378029" cy="3429000"/>
          </a:xfrm>
          <a:prstGeom prst="rect">
            <a:avLst/>
          </a:prstGeom>
        </p:spPr>
      </p:pic>
      <p:pic>
        <p:nvPicPr>
          <p:cNvPr id="25" name="Picture 24">
            <a:extLst>
              <a:ext uri="{FF2B5EF4-FFF2-40B4-BE49-F238E27FC236}">
                <a16:creationId xmlns:a16="http://schemas.microsoft.com/office/drawing/2014/main" id="{63C7F489-803E-40B9-9046-EA2418BB7DBC}"/>
              </a:ext>
            </a:extLst>
          </p:cNvPr>
          <p:cNvPicPr>
            <a:picLocks noChangeAspect="1"/>
          </p:cNvPicPr>
          <p:nvPr/>
        </p:nvPicPr>
        <p:blipFill>
          <a:blip r:embed="rId10"/>
          <a:stretch>
            <a:fillRect/>
          </a:stretch>
        </p:blipFill>
        <p:spPr>
          <a:xfrm>
            <a:off x="7675328" y="3751940"/>
            <a:ext cx="4378029" cy="3013022"/>
          </a:xfrm>
          <a:prstGeom prst="rect">
            <a:avLst/>
          </a:prstGeom>
        </p:spPr>
      </p:pic>
    </p:spTree>
    <p:extLst>
      <p:ext uri="{BB962C8B-B14F-4D97-AF65-F5344CB8AC3E}">
        <p14:creationId xmlns:p14="http://schemas.microsoft.com/office/powerpoint/2010/main" val="819478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39EF64E8-E0BD-4F95-BBA0-109DB60DC425}"/>
              </a:ext>
            </a:extLst>
          </p:cNvPr>
          <p:cNvSpPr>
            <a:spLocks noGrp="1"/>
          </p:cNvSpPr>
          <p:nvPr>
            <p:ph type="title"/>
          </p:nvPr>
        </p:nvSpPr>
        <p:spPr/>
        <p:txBody>
          <a:bodyPr/>
          <a:lstStyle/>
          <a:p>
            <a:endParaRPr lang="en-AU" dirty="0"/>
          </a:p>
        </p:txBody>
      </p:sp>
      <p:sp>
        <p:nvSpPr>
          <p:cNvPr id="3" name="Content Placeholder 2" hidden="1">
            <a:extLst>
              <a:ext uri="{FF2B5EF4-FFF2-40B4-BE49-F238E27FC236}">
                <a16:creationId xmlns:a16="http://schemas.microsoft.com/office/drawing/2014/main" id="{94961A05-4022-4B97-A222-3F3D036B4541}"/>
              </a:ext>
            </a:extLst>
          </p:cNvPr>
          <p:cNvSpPr>
            <a:spLocks noGrp="1"/>
          </p:cNvSpPr>
          <p:nvPr>
            <p:ph idx="1"/>
          </p:nvPr>
        </p:nvSpPr>
        <p:spPr/>
        <p:txBody>
          <a:bodyPr/>
          <a:lstStyle/>
          <a:p>
            <a:endParaRPr lang="en-AU"/>
          </a:p>
        </p:txBody>
      </p:sp>
      <p:pic>
        <p:nvPicPr>
          <p:cNvPr id="4" name="Picture 3">
            <a:extLst>
              <a:ext uri="{FF2B5EF4-FFF2-40B4-BE49-F238E27FC236}">
                <a16:creationId xmlns:a16="http://schemas.microsoft.com/office/drawing/2014/main" id="{28E1F9D1-3430-4255-8257-84A4C7C571A5}"/>
              </a:ext>
            </a:extLst>
          </p:cNvPr>
          <p:cNvPicPr>
            <a:picLocks noChangeAspect="1"/>
          </p:cNvPicPr>
          <p:nvPr/>
        </p:nvPicPr>
        <p:blipFill>
          <a:blip r:embed="rId3"/>
          <a:stretch>
            <a:fillRect/>
          </a:stretch>
        </p:blipFill>
        <p:spPr>
          <a:xfrm>
            <a:off x="173831" y="137465"/>
            <a:ext cx="1709738" cy="1868783"/>
          </a:xfrm>
          <a:prstGeom prst="rect">
            <a:avLst/>
          </a:prstGeom>
        </p:spPr>
      </p:pic>
      <p:sp>
        <p:nvSpPr>
          <p:cNvPr id="5" name="Rectangle 4">
            <a:extLst>
              <a:ext uri="{FF2B5EF4-FFF2-40B4-BE49-F238E27FC236}">
                <a16:creationId xmlns:a16="http://schemas.microsoft.com/office/drawing/2014/main" id="{A8ECE9BA-A350-4BB4-BA2E-058EED663F1E}"/>
              </a:ext>
            </a:extLst>
          </p:cNvPr>
          <p:cNvSpPr/>
          <p:nvPr/>
        </p:nvSpPr>
        <p:spPr>
          <a:xfrm>
            <a:off x="1676400" y="495300"/>
            <a:ext cx="3886200" cy="1651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Rectangle 5">
            <a:extLst>
              <a:ext uri="{FF2B5EF4-FFF2-40B4-BE49-F238E27FC236}">
                <a16:creationId xmlns:a16="http://schemas.microsoft.com/office/drawing/2014/main" id="{191906AC-BAF8-46CD-B296-3B12FA529612}"/>
              </a:ext>
            </a:extLst>
          </p:cNvPr>
          <p:cNvSpPr/>
          <p:nvPr/>
        </p:nvSpPr>
        <p:spPr>
          <a:xfrm flipV="1">
            <a:off x="1447800" y="1422398"/>
            <a:ext cx="9601200" cy="457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 name="Rectangle 6">
            <a:extLst>
              <a:ext uri="{FF2B5EF4-FFF2-40B4-BE49-F238E27FC236}">
                <a16:creationId xmlns:a16="http://schemas.microsoft.com/office/drawing/2014/main" id="{AD479BFA-EFC9-4C86-875B-53549BF74EC1}"/>
              </a:ext>
            </a:extLst>
          </p:cNvPr>
          <p:cNvSpPr/>
          <p:nvPr/>
        </p:nvSpPr>
        <p:spPr>
          <a:xfrm flipV="1">
            <a:off x="1581150" y="783250"/>
            <a:ext cx="6051550" cy="7366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 name="Rectangle 7">
            <a:extLst>
              <a:ext uri="{FF2B5EF4-FFF2-40B4-BE49-F238E27FC236}">
                <a16:creationId xmlns:a16="http://schemas.microsoft.com/office/drawing/2014/main" id="{E2B97B34-F5E7-40B6-A695-42435F57BB5B}"/>
              </a:ext>
            </a:extLst>
          </p:cNvPr>
          <p:cNvSpPr/>
          <p:nvPr/>
        </p:nvSpPr>
        <p:spPr>
          <a:xfrm>
            <a:off x="1447800" y="1578136"/>
            <a:ext cx="2984500" cy="15683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 name="TextBox 9">
            <a:extLst>
              <a:ext uri="{FF2B5EF4-FFF2-40B4-BE49-F238E27FC236}">
                <a16:creationId xmlns:a16="http://schemas.microsoft.com/office/drawing/2014/main" id="{EF8B6171-B877-4FA8-8BB8-C6403725E680}"/>
              </a:ext>
            </a:extLst>
          </p:cNvPr>
          <p:cNvSpPr txBox="1"/>
          <p:nvPr/>
        </p:nvSpPr>
        <p:spPr>
          <a:xfrm>
            <a:off x="1987550" y="795819"/>
            <a:ext cx="9277350" cy="1477328"/>
          </a:xfrm>
          <a:prstGeom prst="rect">
            <a:avLst/>
          </a:prstGeom>
          <a:noFill/>
        </p:spPr>
        <p:txBody>
          <a:bodyPr wrap="square" rtlCol="0">
            <a:spAutoFit/>
          </a:bodyPr>
          <a:lstStyle/>
          <a:p>
            <a:r>
              <a:rPr lang="en-US" sz="3600" b="1" i="0" dirty="0">
                <a:solidFill>
                  <a:srgbClr val="00B050"/>
                </a:solidFill>
                <a:effectLst/>
                <a:latin typeface="+mj-lt"/>
                <a:cs typeface="Calibri" panose="020F0502020204030204" pitchFamily="34" charset="0"/>
              </a:rPr>
              <a:t>What are the most commonly used power sources globally?</a:t>
            </a:r>
          </a:p>
          <a:p>
            <a:endParaRPr lang="en-AU" dirty="0"/>
          </a:p>
        </p:txBody>
      </p:sp>
      <p:pic>
        <p:nvPicPr>
          <p:cNvPr id="9" name="Picture 8">
            <a:extLst>
              <a:ext uri="{FF2B5EF4-FFF2-40B4-BE49-F238E27FC236}">
                <a16:creationId xmlns:a16="http://schemas.microsoft.com/office/drawing/2014/main" id="{88A48D2F-ADBA-412C-B40F-2DF05206AE45}"/>
              </a:ext>
            </a:extLst>
          </p:cNvPr>
          <p:cNvPicPr>
            <a:picLocks noChangeAspect="1"/>
          </p:cNvPicPr>
          <p:nvPr/>
        </p:nvPicPr>
        <p:blipFill>
          <a:blip r:embed="rId4"/>
          <a:stretch>
            <a:fillRect/>
          </a:stretch>
        </p:blipFill>
        <p:spPr>
          <a:xfrm>
            <a:off x="6512202" y="1996274"/>
            <a:ext cx="3956050" cy="4483524"/>
          </a:xfrm>
          <a:prstGeom prst="rect">
            <a:avLst/>
          </a:prstGeom>
        </p:spPr>
      </p:pic>
      <p:pic>
        <p:nvPicPr>
          <p:cNvPr id="12" name="Picture 11">
            <a:extLst>
              <a:ext uri="{FF2B5EF4-FFF2-40B4-BE49-F238E27FC236}">
                <a16:creationId xmlns:a16="http://schemas.microsoft.com/office/drawing/2014/main" id="{4045C833-810F-4620-8156-8ED5FE837BB7}"/>
              </a:ext>
            </a:extLst>
          </p:cNvPr>
          <p:cNvPicPr>
            <a:picLocks noChangeAspect="1"/>
          </p:cNvPicPr>
          <p:nvPr/>
        </p:nvPicPr>
        <p:blipFill>
          <a:blip r:embed="rId5"/>
          <a:stretch>
            <a:fillRect/>
          </a:stretch>
        </p:blipFill>
        <p:spPr>
          <a:xfrm>
            <a:off x="1723748" y="2129098"/>
            <a:ext cx="3838852" cy="4350700"/>
          </a:xfrm>
          <a:prstGeom prst="rect">
            <a:avLst/>
          </a:prstGeom>
        </p:spPr>
      </p:pic>
    </p:spTree>
    <p:extLst>
      <p:ext uri="{BB962C8B-B14F-4D97-AF65-F5344CB8AC3E}">
        <p14:creationId xmlns:p14="http://schemas.microsoft.com/office/powerpoint/2010/main" val="19972093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39EF64E8-E0BD-4F95-BBA0-109DB60DC425}"/>
              </a:ext>
            </a:extLst>
          </p:cNvPr>
          <p:cNvSpPr>
            <a:spLocks noGrp="1"/>
          </p:cNvSpPr>
          <p:nvPr>
            <p:ph type="title"/>
          </p:nvPr>
        </p:nvSpPr>
        <p:spPr/>
        <p:txBody>
          <a:bodyPr/>
          <a:lstStyle/>
          <a:p>
            <a:endParaRPr lang="en-AU" dirty="0"/>
          </a:p>
        </p:txBody>
      </p:sp>
      <p:sp>
        <p:nvSpPr>
          <p:cNvPr id="3" name="Content Placeholder 2" hidden="1">
            <a:extLst>
              <a:ext uri="{FF2B5EF4-FFF2-40B4-BE49-F238E27FC236}">
                <a16:creationId xmlns:a16="http://schemas.microsoft.com/office/drawing/2014/main" id="{94961A05-4022-4B97-A222-3F3D036B4541}"/>
              </a:ext>
            </a:extLst>
          </p:cNvPr>
          <p:cNvSpPr>
            <a:spLocks noGrp="1"/>
          </p:cNvSpPr>
          <p:nvPr>
            <p:ph idx="1"/>
          </p:nvPr>
        </p:nvSpPr>
        <p:spPr/>
        <p:txBody>
          <a:bodyPr/>
          <a:lstStyle/>
          <a:p>
            <a:endParaRPr lang="en-AU"/>
          </a:p>
        </p:txBody>
      </p:sp>
      <p:pic>
        <p:nvPicPr>
          <p:cNvPr id="4" name="Picture 3">
            <a:extLst>
              <a:ext uri="{FF2B5EF4-FFF2-40B4-BE49-F238E27FC236}">
                <a16:creationId xmlns:a16="http://schemas.microsoft.com/office/drawing/2014/main" id="{28E1F9D1-3430-4255-8257-84A4C7C571A5}"/>
              </a:ext>
            </a:extLst>
          </p:cNvPr>
          <p:cNvPicPr>
            <a:picLocks noChangeAspect="1"/>
          </p:cNvPicPr>
          <p:nvPr/>
        </p:nvPicPr>
        <p:blipFill>
          <a:blip r:embed="rId3"/>
          <a:stretch>
            <a:fillRect/>
          </a:stretch>
        </p:blipFill>
        <p:spPr>
          <a:xfrm>
            <a:off x="173831" y="137465"/>
            <a:ext cx="1709738" cy="1868783"/>
          </a:xfrm>
          <a:prstGeom prst="rect">
            <a:avLst/>
          </a:prstGeom>
        </p:spPr>
      </p:pic>
      <p:sp>
        <p:nvSpPr>
          <p:cNvPr id="5" name="Rectangle 4">
            <a:extLst>
              <a:ext uri="{FF2B5EF4-FFF2-40B4-BE49-F238E27FC236}">
                <a16:creationId xmlns:a16="http://schemas.microsoft.com/office/drawing/2014/main" id="{A8ECE9BA-A350-4BB4-BA2E-058EED663F1E}"/>
              </a:ext>
            </a:extLst>
          </p:cNvPr>
          <p:cNvSpPr/>
          <p:nvPr/>
        </p:nvSpPr>
        <p:spPr>
          <a:xfrm>
            <a:off x="1676400" y="495300"/>
            <a:ext cx="3886200" cy="1651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Rectangle 5">
            <a:extLst>
              <a:ext uri="{FF2B5EF4-FFF2-40B4-BE49-F238E27FC236}">
                <a16:creationId xmlns:a16="http://schemas.microsoft.com/office/drawing/2014/main" id="{191906AC-BAF8-46CD-B296-3B12FA529612}"/>
              </a:ext>
            </a:extLst>
          </p:cNvPr>
          <p:cNvSpPr/>
          <p:nvPr/>
        </p:nvSpPr>
        <p:spPr>
          <a:xfrm flipV="1">
            <a:off x="1447800" y="1422398"/>
            <a:ext cx="9601200" cy="457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 name="Rectangle 6">
            <a:extLst>
              <a:ext uri="{FF2B5EF4-FFF2-40B4-BE49-F238E27FC236}">
                <a16:creationId xmlns:a16="http://schemas.microsoft.com/office/drawing/2014/main" id="{AD479BFA-EFC9-4C86-875B-53549BF74EC1}"/>
              </a:ext>
            </a:extLst>
          </p:cNvPr>
          <p:cNvSpPr/>
          <p:nvPr/>
        </p:nvSpPr>
        <p:spPr>
          <a:xfrm flipV="1">
            <a:off x="1581150" y="783250"/>
            <a:ext cx="6051550" cy="7366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 name="Rectangle 7">
            <a:extLst>
              <a:ext uri="{FF2B5EF4-FFF2-40B4-BE49-F238E27FC236}">
                <a16:creationId xmlns:a16="http://schemas.microsoft.com/office/drawing/2014/main" id="{E2B97B34-F5E7-40B6-A695-42435F57BB5B}"/>
              </a:ext>
            </a:extLst>
          </p:cNvPr>
          <p:cNvSpPr/>
          <p:nvPr/>
        </p:nvSpPr>
        <p:spPr>
          <a:xfrm>
            <a:off x="1447800" y="1578136"/>
            <a:ext cx="2984500" cy="15683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 name="TextBox 9">
            <a:extLst>
              <a:ext uri="{FF2B5EF4-FFF2-40B4-BE49-F238E27FC236}">
                <a16:creationId xmlns:a16="http://schemas.microsoft.com/office/drawing/2014/main" id="{EF8B6171-B877-4FA8-8BB8-C6403725E680}"/>
              </a:ext>
            </a:extLst>
          </p:cNvPr>
          <p:cNvSpPr txBox="1"/>
          <p:nvPr/>
        </p:nvSpPr>
        <p:spPr>
          <a:xfrm>
            <a:off x="1987550" y="795819"/>
            <a:ext cx="9861550" cy="1477328"/>
          </a:xfrm>
          <a:prstGeom prst="rect">
            <a:avLst/>
          </a:prstGeom>
          <a:noFill/>
        </p:spPr>
        <p:txBody>
          <a:bodyPr wrap="square" rtlCol="0">
            <a:spAutoFit/>
          </a:bodyPr>
          <a:lstStyle/>
          <a:p>
            <a:r>
              <a:rPr lang="en-US" sz="3600" b="1" i="0" dirty="0">
                <a:solidFill>
                  <a:srgbClr val="00B050"/>
                </a:solidFill>
                <a:effectLst/>
                <a:latin typeface="+mj-lt"/>
                <a:cs typeface="Calibri" panose="020F0502020204030204" pitchFamily="34" charset="0"/>
              </a:rPr>
              <a:t>Do developing or developed nations produce more power per capita?</a:t>
            </a:r>
          </a:p>
          <a:p>
            <a:endParaRPr lang="en-AU" dirty="0"/>
          </a:p>
        </p:txBody>
      </p:sp>
      <p:pic>
        <p:nvPicPr>
          <p:cNvPr id="9" name="Picture 8">
            <a:extLst>
              <a:ext uri="{FF2B5EF4-FFF2-40B4-BE49-F238E27FC236}">
                <a16:creationId xmlns:a16="http://schemas.microsoft.com/office/drawing/2014/main" id="{AE242C21-DBD0-4704-9BE2-CA6B64C56967}"/>
              </a:ext>
            </a:extLst>
          </p:cNvPr>
          <p:cNvPicPr>
            <a:picLocks noChangeAspect="1"/>
          </p:cNvPicPr>
          <p:nvPr/>
        </p:nvPicPr>
        <p:blipFill>
          <a:blip r:embed="rId4"/>
          <a:stretch>
            <a:fillRect/>
          </a:stretch>
        </p:blipFill>
        <p:spPr>
          <a:xfrm>
            <a:off x="342900" y="2232393"/>
            <a:ext cx="5574508" cy="4061523"/>
          </a:xfrm>
          <a:prstGeom prst="rect">
            <a:avLst/>
          </a:prstGeom>
        </p:spPr>
      </p:pic>
      <p:pic>
        <p:nvPicPr>
          <p:cNvPr id="11" name="Picture 10">
            <a:extLst>
              <a:ext uri="{FF2B5EF4-FFF2-40B4-BE49-F238E27FC236}">
                <a16:creationId xmlns:a16="http://schemas.microsoft.com/office/drawing/2014/main" id="{BAF13AB3-3CD6-4406-AB15-A81542717D0E}"/>
              </a:ext>
            </a:extLst>
          </p:cNvPr>
          <p:cNvPicPr>
            <a:picLocks noChangeAspect="1"/>
          </p:cNvPicPr>
          <p:nvPr/>
        </p:nvPicPr>
        <p:blipFill>
          <a:blip r:embed="rId5"/>
          <a:stretch>
            <a:fillRect/>
          </a:stretch>
        </p:blipFill>
        <p:spPr>
          <a:xfrm>
            <a:off x="7022770" y="1951116"/>
            <a:ext cx="4630466" cy="4514220"/>
          </a:xfrm>
          <a:prstGeom prst="rect">
            <a:avLst/>
          </a:prstGeom>
        </p:spPr>
      </p:pic>
    </p:spTree>
    <p:extLst>
      <p:ext uri="{BB962C8B-B14F-4D97-AF65-F5344CB8AC3E}">
        <p14:creationId xmlns:p14="http://schemas.microsoft.com/office/powerpoint/2010/main" val="17675206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39EF64E8-E0BD-4F95-BBA0-109DB60DC425}"/>
              </a:ext>
            </a:extLst>
          </p:cNvPr>
          <p:cNvSpPr>
            <a:spLocks noGrp="1"/>
          </p:cNvSpPr>
          <p:nvPr>
            <p:ph type="title"/>
          </p:nvPr>
        </p:nvSpPr>
        <p:spPr/>
        <p:txBody>
          <a:bodyPr/>
          <a:lstStyle/>
          <a:p>
            <a:endParaRPr lang="en-AU" dirty="0"/>
          </a:p>
        </p:txBody>
      </p:sp>
      <p:sp>
        <p:nvSpPr>
          <p:cNvPr id="3" name="Content Placeholder 2" hidden="1">
            <a:extLst>
              <a:ext uri="{FF2B5EF4-FFF2-40B4-BE49-F238E27FC236}">
                <a16:creationId xmlns:a16="http://schemas.microsoft.com/office/drawing/2014/main" id="{94961A05-4022-4B97-A222-3F3D036B4541}"/>
              </a:ext>
            </a:extLst>
          </p:cNvPr>
          <p:cNvSpPr>
            <a:spLocks noGrp="1"/>
          </p:cNvSpPr>
          <p:nvPr>
            <p:ph idx="1"/>
          </p:nvPr>
        </p:nvSpPr>
        <p:spPr/>
        <p:txBody>
          <a:bodyPr/>
          <a:lstStyle/>
          <a:p>
            <a:endParaRPr lang="en-AU"/>
          </a:p>
        </p:txBody>
      </p:sp>
      <p:pic>
        <p:nvPicPr>
          <p:cNvPr id="4" name="Picture 3">
            <a:extLst>
              <a:ext uri="{FF2B5EF4-FFF2-40B4-BE49-F238E27FC236}">
                <a16:creationId xmlns:a16="http://schemas.microsoft.com/office/drawing/2014/main" id="{28E1F9D1-3430-4255-8257-84A4C7C571A5}"/>
              </a:ext>
            </a:extLst>
          </p:cNvPr>
          <p:cNvPicPr>
            <a:picLocks noChangeAspect="1"/>
          </p:cNvPicPr>
          <p:nvPr/>
        </p:nvPicPr>
        <p:blipFill>
          <a:blip r:embed="rId3"/>
          <a:stretch>
            <a:fillRect/>
          </a:stretch>
        </p:blipFill>
        <p:spPr>
          <a:xfrm>
            <a:off x="173831" y="137465"/>
            <a:ext cx="1709738" cy="1868783"/>
          </a:xfrm>
          <a:prstGeom prst="rect">
            <a:avLst/>
          </a:prstGeom>
        </p:spPr>
      </p:pic>
      <p:sp>
        <p:nvSpPr>
          <p:cNvPr id="5" name="Rectangle 4">
            <a:extLst>
              <a:ext uri="{FF2B5EF4-FFF2-40B4-BE49-F238E27FC236}">
                <a16:creationId xmlns:a16="http://schemas.microsoft.com/office/drawing/2014/main" id="{A8ECE9BA-A350-4BB4-BA2E-058EED663F1E}"/>
              </a:ext>
            </a:extLst>
          </p:cNvPr>
          <p:cNvSpPr/>
          <p:nvPr/>
        </p:nvSpPr>
        <p:spPr>
          <a:xfrm>
            <a:off x="1676400" y="495300"/>
            <a:ext cx="3886200" cy="1651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Rectangle 5">
            <a:extLst>
              <a:ext uri="{FF2B5EF4-FFF2-40B4-BE49-F238E27FC236}">
                <a16:creationId xmlns:a16="http://schemas.microsoft.com/office/drawing/2014/main" id="{191906AC-BAF8-46CD-B296-3B12FA529612}"/>
              </a:ext>
            </a:extLst>
          </p:cNvPr>
          <p:cNvSpPr/>
          <p:nvPr/>
        </p:nvSpPr>
        <p:spPr>
          <a:xfrm flipV="1">
            <a:off x="1447800" y="1422398"/>
            <a:ext cx="9601200" cy="457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 name="Rectangle 6">
            <a:extLst>
              <a:ext uri="{FF2B5EF4-FFF2-40B4-BE49-F238E27FC236}">
                <a16:creationId xmlns:a16="http://schemas.microsoft.com/office/drawing/2014/main" id="{AD479BFA-EFC9-4C86-875B-53549BF74EC1}"/>
              </a:ext>
            </a:extLst>
          </p:cNvPr>
          <p:cNvSpPr/>
          <p:nvPr/>
        </p:nvSpPr>
        <p:spPr>
          <a:xfrm flipV="1">
            <a:off x="1581150" y="783250"/>
            <a:ext cx="6051550" cy="7366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 name="Rectangle 7">
            <a:extLst>
              <a:ext uri="{FF2B5EF4-FFF2-40B4-BE49-F238E27FC236}">
                <a16:creationId xmlns:a16="http://schemas.microsoft.com/office/drawing/2014/main" id="{E2B97B34-F5E7-40B6-A695-42435F57BB5B}"/>
              </a:ext>
            </a:extLst>
          </p:cNvPr>
          <p:cNvSpPr/>
          <p:nvPr/>
        </p:nvSpPr>
        <p:spPr>
          <a:xfrm>
            <a:off x="1447800" y="1578136"/>
            <a:ext cx="2984500" cy="15683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 name="TextBox 9">
            <a:extLst>
              <a:ext uri="{FF2B5EF4-FFF2-40B4-BE49-F238E27FC236}">
                <a16:creationId xmlns:a16="http://schemas.microsoft.com/office/drawing/2014/main" id="{EF8B6171-B877-4FA8-8BB8-C6403725E680}"/>
              </a:ext>
            </a:extLst>
          </p:cNvPr>
          <p:cNvSpPr txBox="1"/>
          <p:nvPr/>
        </p:nvSpPr>
        <p:spPr>
          <a:xfrm>
            <a:off x="1987550" y="795819"/>
            <a:ext cx="9861550" cy="1477328"/>
          </a:xfrm>
          <a:prstGeom prst="rect">
            <a:avLst/>
          </a:prstGeom>
          <a:noFill/>
        </p:spPr>
        <p:txBody>
          <a:bodyPr wrap="square" rtlCol="0">
            <a:spAutoFit/>
          </a:bodyPr>
          <a:lstStyle/>
          <a:p>
            <a:r>
              <a:rPr lang="en-US" sz="3600" b="1" i="0" dirty="0">
                <a:solidFill>
                  <a:srgbClr val="00B050"/>
                </a:solidFill>
                <a:effectLst/>
                <a:latin typeface="+mj-lt"/>
                <a:cs typeface="Calibri" panose="020F0502020204030204" pitchFamily="34" charset="0"/>
              </a:rPr>
              <a:t>Do developing or developed nations use more renewable or non- renewable energy sources?</a:t>
            </a:r>
          </a:p>
          <a:p>
            <a:endParaRPr lang="en-AU" dirty="0"/>
          </a:p>
        </p:txBody>
      </p:sp>
      <p:pic>
        <p:nvPicPr>
          <p:cNvPr id="9" name="Picture 8">
            <a:extLst>
              <a:ext uri="{FF2B5EF4-FFF2-40B4-BE49-F238E27FC236}">
                <a16:creationId xmlns:a16="http://schemas.microsoft.com/office/drawing/2014/main" id="{800B62A2-BE78-4CA5-B402-E94D69159D88}"/>
              </a:ext>
            </a:extLst>
          </p:cNvPr>
          <p:cNvPicPr>
            <a:picLocks noChangeAspect="1"/>
          </p:cNvPicPr>
          <p:nvPr/>
        </p:nvPicPr>
        <p:blipFill>
          <a:blip r:embed="rId4"/>
          <a:stretch>
            <a:fillRect/>
          </a:stretch>
        </p:blipFill>
        <p:spPr>
          <a:xfrm>
            <a:off x="2174505" y="2141848"/>
            <a:ext cx="7842990" cy="4357217"/>
          </a:xfrm>
          <a:prstGeom prst="rect">
            <a:avLst/>
          </a:prstGeom>
        </p:spPr>
      </p:pic>
    </p:spTree>
    <p:extLst>
      <p:ext uri="{BB962C8B-B14F-4D97-AF65-F5344CB8AC3E}">
        <p14:creationId xmlns:p14="http://schemas.microsoft.com/office/powerpoint/2010/main" val="4695973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39EF64E8-E0BD-4F95-BBA0-109DB60DC425}"/>
              </a:ext>
            </a:extLst>
          </p:cNvPr>
          <p:cNvSpPr>
            <a:spLocks noGrp="1"/>
          </p:cNvSpPr>
          <p:nvPr>
            <p:ph type="title"/>
          </p:nvPr>
        </p:nvSpPr>
        <p:spPr/>
        <p:txBody>
          <a:bodyPr/>
          <a:lstStyle/>
          <a:p>
            <a:endParaRPr lang="en-AU" dirty="0"/>
          </a:p>
        </p:txBody>
      </p:sp>
      <p:sp>
        <p:nvSpPr>
          <p:cNvPr id="3" name="Content Placeholder 2" hidden="1">
            <a:extLst>
              <a:ext uri="{FF2B5EF4-FFF2-40B4-BE49-F238E27FC236}">
                <a16:creationId xmlns:a16="http://schemas.microsoft.com/office/drawing/2014/main" id="{94961A05-4022-4B97-A222-3F3D036B4541}"/>
              </a:ext>
            </a:extLst>
          </p:cNvPr>
          <p:cNvSpPr>
            <a:spLocks noGrp="1"/>
          </p:cNvSpPr>
          <p:nvPr>
            <p:ph idx="1"/>
          </p:nvPr>
        </p:nvSpPr>
        <p:spPr/>
        <p:txBody>
          <a:bodyPr/>
          <a:lstStyle/>
          <a:p>
            <a:endParaRPr lang="en-AU"/>
          </a:p>
        </p:txBody>
      </p:sp>
      <p:pic>
        <p:nvPicPr>
          <p:cNvPr id="4" name="Picture 3">
            <a:extLst>
              <a:ext uri="{FF2B5EF4-FFF2-40B4-BE49-F238E27FC236}">
                <a16:creationId xmlns:a16="http://schemas.microsoft.com/office/drawing/2014/main" id="{28E1F9D1-3430-4255-8257-84A4C7C571A5}"/>
              </a:ext>
            </a:extLst>
          </p:cNvPr>
          <p:cNvPicPr>
            <a:picLocks noChangeAspect="1"/>
          </p:cNvPicPr>
          <p:nvPr/>
        </p:nvPicPr>
        <p:blipFill>
          <a:blip r:embed="rId3"/>
          <a:stretch>
            <a:fillRect/>
          </a:stretch>
        </p:blipFill>
        <p:spPr>
          <a:xfrm>
            <a:off x="173831" y="137465"/>
            <a:ext cx="1709738" cy="1868783"/>
          </a:xfrm>
          <a:prstGeom prst="rect">
            <a:avLst/>
          </a:prstGeom>
        </p:spPr>
      </p:pic>
      <p:sp>
        <p:nvSpPr>
          <p:cNvPr id="5" name="Rectangle 4">
            <a:extLst>
              <a:ext uri="{FF2B5EF4-FFF2-40B4-BE49-F238E27FC236}">
                <a16:creationId xmlns:a16="http://schemas.microsoft.com/office/drawing/2014/main" id="{A8ECE9BA-A350-4BB4-BA2E-058EED663F1E}"/>
              </a:ext>
            </a:extLst>
          </p:cNvPr>
          <p:cNvSpPr/>
          <p:nvPr/>
        </p:nvSpPr>
        <p:spPr>
          <a:xfrm>
            <a:off x="1676400" y="495300"/>
            <a:ext cx="3886200" cy="1651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Rectangle 5">
            <a:extLst>
              <a:ext uri="{FF2B5EF4-FFF2-40B4-BE49-F238E27FC236}">
                <a16:creationId xmlns:a16="http://schemas.microsoft.com/office/drawing/2014/main" id="{191906AC-BAF8-46CD-B296-3B12FA529612}"/>
              </a:ext>
            </a:extLst>
          </p:cNvPr>
          <p:cNvSpPr/>
          <p:nvPr/>
        </p:nvSpPr>
        <p:spPr>
          <a:xfrm flipV="1">
            <a:off x="1447800" y="1422398"/>
            <a:ext cx="9601200" cy="457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 name="Rectangle 6">
            <a:extLst>
              <a:ext uri="{FF2B5EF4-FFF2-40B4-BE49-F238E27FC236}">
                <a16:creationId xmlns:a16="http://schemas.microsoft.com/office/drawing/2014/main" id="{AD479BFA-EFC9-4C86-875B-53549BF74EC1}"/>
              </a:ext>
            </a:extLst>
          </p:cNvPr>
          <p:cNvSpPr/>
          <p:nvPr/>
        </p:nvSpPr>
        <p:spPr>
          <a:xfrm flipV="1">
            <a:off x="1581150" y="783250"/>
            <a:ext cx="6051550" cy="7366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 name="Rectangle 7">
            <a:extLst>
              <a:ext uri="{FF2B5EF4-FFF2-40B4-BE49-F238E27FC236}">
                <a16:creationId xmlns:a16="http://schemas.microsoft.com/office/drawing/2014/main" id="{E2B97B34-F5E7-40B6-A695-42435F57BB5B}"/>
              </a:ext>
            </a:extLst>
          </p:cNvPr>
          <p:cNvSpPr/>
          <p:nvPr/>
        </p:nvSpPr>
        <p:spPr>
          <a:xfrm>
            <a:off x="1447800" y="1578136"/>
            <a:ext cx="2984500" cy="15683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 name="TextBox 9">
            <a:extLst>
              <a:ext uri="{FF2B5EF4-FFF2-40B4-BE49-F238E27FC236}">
                <a16:creationId xmlns:a16="http://schemas.microsoft.com/office/drawing/2014/main" id="{EF8B6171-B877-4FA8-8BB8-C6403725E680}"/>
              </a:ext>
            </a:extLst>
          </p:cNvPr>
          <p:cNvSpPr txBox="1"/>
          <p:nvPr/>
        </p:nvSpPr>
        <p:spPr>
          <a:xfrm>
            <a:off x="1987550" y="795819"/>
            <a:ext cx="9861550" cy="923330"/>
          </a:xfrm>
          <a:prstGeom prst="rect">
            <a:avLst/>
          </a:prstGeom>
          <a:noFill/>
        </p:spPr>
        <p:txBody>
          <a:bodyPr wrap="square" rtlCol="0">
            <a:spAutoFit/>
          </a:bodyPr>
          <a:lstStyle/>
          <a:p>
            <a:r>
              <a:rPr lang="en-US" sz="3600" b="1" i="0" dirty="0">
                <a:solidFill>
                  <a:srgbClr val="00B050"/>
                </a:solidFill>
                <a:effectLst/>
                <a:latin typeface="+mj-lt"/>
                <a:cs typeface="Calibri" panose="020F0502020204030204" pitchFamily="34" charset="0"/>
              </a:rPr>
              <a:t>Google API plot energy plants</a:t>
            </a:r>
          </a:p>
          <a:p>
            <a:endParaRPr lang="en-AU" dirty="0"/>
          </a:p>
        </p:txBody>
      </p:sp>
      <p:pic>
        <p:nvPicPr>
          <p:cNvPr id="9" name="Picture 8">
            <a:extLst>
              <a:ext uri="{FF2B5EF4-FFF2-40B4-BE49-F238E27FC236}">
                <a16:creationId xmlns:a16="http://schemas.microsoft.com/office/drawing/2014/main" id="{0A0B3FDC-615E-428B-AFD3-5191A56A7158}"/>
              </a:ext>
            </a:extLst>
          </p:cNvPr>
          <p:cNvPicPr>
            <a:picLocks noChangeAspect="1"/>
          </p:cNvPicPr>
          <p:nvPr/>
        </p:nvPicPr>
        <p:blipFill>
          <a:blip r:embed="rId4"/>
          <a:stretch>
            <a:fillRect/>
          </a:stretch>
        </p:blipFill>
        <p:spPr>
          <a:xfrm>
            <a:off x="1170753" y="2094696"/>
            <a:ext cx="9724922" cy="4419713"/>
          </a:xfrm>
          <a:prstGeom prst="rect">
            <a:avLst/>
          </a:prstGeom>
        </p:spPr>
      </p:pic>
    </p:spTree>
    <p:extLst>
      <p:ext uri="{BB962C8B-B14F-4D97-AF65-F5344CB8AC3E}">
        <p14:creationId xmlns:p14="http://schemas.microsoft.com/office/powerpoint/2010/main" val="1379216654"/>
      </p:ext>
    </p:extLst>
  </p:cSld>
  <p:clrMapOvr>
    <a:masterClrMapping/>
  </p:clrMapOvr>
</p:sld>
</file>

<file path=ppt/theme/theme1.xml><?xml version="1.0" encoding="utf-8"?>
<a:theme xmlns:a="http://schemas.openxmlformats.org/drawingml/2006/main" name="GestaltVTI">
  <a:themeElements>
    <a:clrScheme name="AnalogousFromDarkSeedLeftStep">
      <a:dk1>
        <a:srgbClr val="000000"/>
      </a:dk1>
      <a:lt1>
        <a:srgbClr val="FFFFFF"/>
      </a:lt1>
      <a:dk2>
        <a:srgbClr val="1B212F"/>
      </a:dk2>
      <a:lt2>
        <a:srgbClr val="F0F3F1"/>
      </a:lt2>
      <a:accent1>
        <a:srgbClr val="E729A2"/>
      </a:accent1>
      <a:accent2>
        <a:srgbClr val="CB17D5"/>
      </a:accent2>
      <a:accent3>
        <a:srgbClr val="8E29E7"/>
      </a:accent3>
      <a:accent4>
        <a:srgbClr val="422FD9"/>
      </a:accent4>
      <a:accent5>
        <a:srgbClr val="2962E7"/>
      </a:accent5>
      <a:accent6>
        <a:srgbClr val="17A0D5"/>
      </a:accent6>
      <a:hlink>
        <a:srgbClr val="3F50BF"/>
      </a:hlink>
      <a:folHlink>
        <a:srgbClr val="7F7F7F"/>
      </a:folHlink>
    </a:clrScheme>
    <a:fontScheme name="Bierstadt">
      <a:majorFont>
        <a:latin typeface="Bierstadt"/>
        <a:ea typeface=""/>
        <a:cs typeface=""/>
      </a:majorFont>
      <a:minorFont>
        <a:latin typeface="Bierstad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estaltVTI" id="{4F87C71D-53D1-4B71-BF97-FD0EA4B25665}" vid="{A110AFC4-8D8A-4C02-8885-7BA370B379B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77</TotalTime>
  <Words>240</Words>
  <Application>Microsoft Office PowerPoint</Application>
  <PresentationFormat>Widescreen</PresentationFormat>
  <Paragraphs>43</Paragraphs>
  <Slides>15</Slides>
  <Notes>14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-apple-system</vt:lpstr>
      <vt:lpstr>Arial</vt:lpstr>
      <vt:lpstr>Bierstadt</vt:lpstr>
      <vt:lpstr>Calibri</vt:lpstr>
      <vt:lpstr>Courier New</vt:lpstr>
      <vt:lpstr>GestaltVTI</vt:lpstr>
      <vt:lpstr>The  International Power Rangers  present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International Power Rangers  present</dc:title>
  <dc:creator>Aline</dc:creator>
  <cp:lastModifiedBy>Nicholas McMahon (Corporate)</cp:lastModifiedBy>
  <cp:revision>5</cp:revision>
  <dcterms:created xsi:type="dcterms:W3CDTF">2022-04-27T13:39:49Z</dcterms:created>
  <dcterms:modified xsi:type="dcterms:W3CDTF">2022-05-03T13:26:16Z</dcterms:modified>
</cp:coreProperties>
</file>